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embeddedFontLst>
    <p:embeddedFont>
      <p:font typeface="Century Gothic" panose="020B0502020202020204" pitchFamily="34" charset="0"/>
      <p:regular r:id="rId42"/>
      <p:bold r:id="rId43"/>
      <p:italic r:id="rId44"/>
      <p:boldItalic r:id="rId45"/>
    </p:embeddedFont>
    <p:embeddedFont>
      <p:font typeface="Gill Sans" panose="020B0604020202020204" charset="0"/>
      <p:regular r:id="rId46"/>
      <p:bold r:id="rId47"/>
    </p:embeddedFont>
    <p:embeddedFont>
      <p:font typeface="Noto Sans Symbols" panose="020B0604020202020204" charset="0"/>
      <p:regular r:id="rId48"/>
      <p:bold r:id="rId49"/>
    </p:embeddedFont>
    <p:embeddedFont>
      <p:font typeface="Open Sans" panose="020B060603050402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Times" panose="02020603050405020304"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i7X/NnbmrujOzVAr853dCsKjyL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23463-F02C-44F8-AC6E-52F56DA79FF8}" v="2" dt="2026-01-26T13:17:57.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8" autoAdjust="0"/>
  </p:normalViewPr>
  <p:slideViewPr>
    <p:cSldViewPr snapToGrid="0">
      <p:cViewPr varScale="1">
        <p:scale>
          <a:sx n="57" d="100"/>
          <a:sy n="57" d="100"/>
        </p:scale>
        <p:origin x="12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0.fntdata"/><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hi Joshi Parsai" userId="44701545fa204d2b" providerId="LiveId" clId="{7B67133A-4A03-42D5-A51A-0366D28103C6}"/>
    <pc:docChg chg="undo custSel modSld">
      <pc:chgData name="Nidhi Joshi Parsai" userId="44701545fa204d2b" providerId="LiveId" clId="{7B67133A-4A03-42D5-A51A-0366D28103C6}" dt="2026-01-26T13:38:16.528" v="575" actId="2711"/>
      <pc:docMkLst>
        <pc:docMk/>
      </pc:docMkLst>
      <pc:sldChg chg="modSp mod">
        <pc:chgData name="Nidhi Joshi Parsai" userId="44701545fa204d2b" providerId="LiveId" clId="{7B67133A-4A03-42D5-A51A-0366D28103C6}" dt="2026-01-26T11:50:46.394" v="16" actId="113"/>
        <pc:sldMkLst>
          <pc:docMk/>
          <pc:sldMk cId="0" sldId="256"/>
        </pc:sldMkLst>
        <pc:spChg chg="mod">
          <ac:chgData name="Nidhi Joshi Parsai" userId="44701545fa204d2b" providerId="LiveId" clId="{7B67133A-4A03-42D5-A51A-0366D28103C6}" dt="2026-01-26T11:50:46.394" v="16" actId="113"/>
          <ac:spMkLst>
            <pc:docMk/>
            <pc:sldMk cId="0" sldId="256"/>
            <ac:spMk id="254" creationId="{00000000-0000-0000-0000-000000000000}"/>
          </ac:spMkLst>
        </pc:spChg>
      </pc:sldChg>
      <pc:sldChg chg="modSp mod">
        <pc:chgData name="Nidhi Joshi Parsai" userId="44701545fa204d2b" providerId="LiveId" clId="{7B67133A-4A03-42D5-A51A-0366D28103C6}" dt="2026-01-26T13:32:36.821" v="566" actId="27636"/>
        <pc:sldMkLst>
          <pc:docMk/>
          <pc:sldMk cId="0" sldId="257"/>
        </pc:sldMkLst>
        <pc:spChg chg="mod">
          <ac:chgData name="Nidhi Joshi Parsai" userId="44701545fa204d2b" providerId="LiveId" clId="{7B67133A-4A03-42D5-A51A-0366D28103C6}" dt="2026-01-26T13:00:42.369" v="104" actId="207"/>
          <ac:spMkLst>
            <pc:docMk/>
            <pc:sldMk cId="0" sldId="257"/>
            <ac:spMk id="260" creationId="{00000000-0000-0000-0000-000000000000}"/>
          </ac:spMkLst>
        </pc:spChg>
        <pc:spChg chg="mod">
          <ac:chgData name="Nidhi Joshi Parsai" userId="44701545fa204d2b" providerId="LiveId" clId="{7B67133A-4A03-42D5-A51A-0366D28103C6}" dt="2026-01-26T13:32:36.821" v="566" actId="27636"/>
          <ac:spMkLst>
            <pc:docMk/>
            <pc:sldMk cId="0" sldId="257"/>
            <ac:spMk id="261" creationId="{00000000-0000-0000-0000-000000000000}"/>
          </ac:spMkLst>
        </pc:spChg>
      </pc:sldChg>
      <pc:sldChg chg="modSp mod">
        <pc:chgData name="Nidhi Joshi Parsai" userId="44701545fa204d2b" providerId="LiveId" clId="{7B67133A-4A03-42D5-A51A-0366D28103C6}" dt="2026-01-26T13:25:09.606" v="461" actId="113"/>
        <pc:sldMkLst>
          <pc:docMk/>
          <pc:sldMk cId="0" sldId="258"/>
        </pc:sldMkLst>
        <pc:spChg chg="mod">
          <ac:chgData name="Nidhi Joshi Parsai" userId="44701545fa204d2b" providerId="LiveId" clId="{7B67133A-4A03-42D5-A51A-0366D28103C6}" dt="2026-01-26T13:25:09.606" v="461" actId="113"/>
          <ac:spMkLst>
            <pc:docMk/>
            <pc:sldMk cId="0" sldId="258"/>
            <ac:spMk id="267" creationId="{00000000-0000-0000-0000-000000000000}"/>
          </ac:spMkLst>
        </pc:spChg>
        <pc:spChg chg="mod">
          <ac:chgData name="Nidhi Joshi Parsai" userId="44701545fa204d2b" providerId="LiveId" clId="{7B67133A-4A03-42D5-A51A-0366D28103C6}" dt="2026-01-26T13:02:34.189" v="126" actId="14100"/>
          <ac:spMkLst>
            <pc:docMk/>
            <pc:sldMk cId="0" sldId="258"/>
            <ac:spMk id="268" creationId="{00000000-0000-0000-0000-000000000000}"/>
          </ac:spMkLst>
        </pc:spChg>
      </pc:sldChg>
      <pc:sldChg chg="modSp mod">
        <pc:chgData name="Nidhi Joshi Parsai" userId="44701545fa204d2b" providerId="LiveId" clId="{7B67133A-4A03-42D5-A51A-0366D28103C6}" dt="2026-01-26T13:33:42.722" v="567" actId="207"/>
        <pc:sldMkLst>
          <pc:docMk/>
          <pc:sldMk cId="0" sldId="259"/>
        </pc:sldMkLst>
        <pc:spChg chg="mod">
          <ac:chgData name="Nidhi Joshi Parsai" userId="44701545fa204d2b" providerId="LiveId" clId="{7B67133A-4A03-42D5-A51A-0366D28103C6}" dt="2026-01-26T13:33:42.722" v="567" actId="207"/>
          <ac:spMkLst>
            <pc:docMk/>
            <pc:sldMk cId="0" sldId="259"/>
            <ac:spMk id="274" creationId="{00000000-0000-0000-0000-000000000000}"/>
          </ac:spMkLst>
        </pc:spChg>
      </pc:sldChg>
      <pc:sldChg chg="modSp mod">
        <pc:chgData name="Nidhi Joshi Parsai" userId="44701545fa204d2b" providerId="LiveId" clId="{7B67133A-4A03-42D5-A51A-0366D28103C6}" dt="2026-01-26T13:25:01.872" v="459" actId="207"/>
        <pc:sldMkLst>
          <pc:docMk/>
          <pc:sldMk cId="0" sldId="260"/>
        </pc:sldMkLst>
        <pc:spChg chg="mod">
          <ac:chgData name="Nidhi Joshi Parsai" userId="44701545fa204d2b" providerId="LiveId" clId="{7B67133A-4A03-42D5-A51A-0366D28103C6}" dt="2026-01-26T13:25:01.872" v="459" actId="207"/>
          <ac:spMkLst>
            <pc:docMk/>
            <pc:sldMk cId="0" sldId="260"/>
            <ac:spMk id="280" creationId="{00000000-0000-0000-0000-000000000000}"/>
          </ac:spMkLst>
        </pc:spChg>
        <pc:spChg chg="mod">
          <ac:chgData name="Nidhi Joshi Parsai" userId="44701545fa204d2b" providerId="LiveId" clId="{7B67133A-4A03-42D5-A51A-0366D28103C6}" dt="2026-01-26T13:05:25.098" v="163" actId="20577"/>
          <ac:spMkLst>
            <pc:docMk/>
            <pc:sldMk cId="0" sldId="260"/>
            <ac:spMk id="281" creationId="{00000000-0000-0000-0000-000000000000}"/>
          </ac:spMkLst>
        </pc:spChg>
        <pc:picChg chg="mod">
          <ac:chgData name="Nidhi Joshi Parsai" userId="44701545fa204d2b" providerId="LiveId" clId="{7B67133A-4A03-42D5-A51A-0366D28103C6}" dt="2026-01-26T13:04:02.188" v="145" actId="14100"/>
          <ac:picMkLst>
            <pc:docMk/>
            <pc:sldMk cId="0" sldId="260"/>
            <ac:picMk id="282" creationId="{00000000-0000-0000-0000-000000000000}"/>
          </ac:picMkLst>
        </pc:picChg>
      </pc:sldChg>
      <pc:sldChg chg="modSp mod">
        <pc:chgData name="Nidhi Joshi Parsai" userId="44701545fa204d2b" providerId="LiveId" clId="{7B67133A-4A03-42D5-A51A-0366D28103C6}" dt="2026-01-26T13:24:52.446" v="458" actId="27636"/>
        <pc:sldMkLst>
          <pc:docMk/>
          <pc:sldMk cId="0" sldId="261"/>
        </pc:sldMkLst>
        <pc:spChg chg="mod">
          <ac:chgData name="Nidhi Joshi Parsai" userId="44701545fa204d2b" providerId="LiveId" clId="{7B67133A-4A03-42D5-A51A-0366D28103C6}" dt="2026-01-26T13:24:45.388" v="456" actId="1076"/>
          <ac:spMkLst>
            <pc:docMk/>
            <pc:sldMk cId="0" sldId="261"/>
            <ac:spMk id="288" creationId="{00000000-0000-0000-0000-000000000000}"/>
          </ac:spMkLst>
        </pc:spChg>
        <pc:spChg chg="mod">
          <ac:chgData name="Nidhi Joshi Parsai" userId="44701545fa204d2b" providerId="LiveId" clId="{7B67133A-4A03-42D5-A51A-0366D28103C6}" dt="2026-01-26T13:24:52.446" v="458" actId="27636"/>
          <ac:spMkLst>
            <pc:docMk/>
            <pc:sldMk cId="0" sldId="261"/>
            <ac:spMk id="289" creationId="{00000000-0000-0000-0000-000000000000}"/>
          </ac:spMkLst>
        </pc:spChg>
        <pc:picChg chg="mod">
          <ac:chgData name="Nidhi Joshi Parsai" userId="44701545fa204d2b" providerId="LiveId" clId="{7B67133A-4A03-42D5-A51A-0366D28103C6}" dt="2026-01-26T13:05:39.756" v="166" actId="1076"/>
          <ac:picMkLst>
            <pc:docMk/>
            <pc:sldMk cId="0" sldId="261"/>
            <ac:picMk id="290" creationId="{00000000-0000-0000-0000-000000000000}"/>
          </ac:picMkLst>
        </pc:picChg>
      </pc:sldChg>
      <pc:sldChg chg="modSp mod">
        <pc:chgData name="Nidhi Joshi Parsai" userId="44701545fa204d2b" providerId="LiveId" clId="{7B67133A-4A03-42D5-A51A-0366D28103C6}" dt="2026-01-26T13:34:21.919" v="568" actId="207"/>
        <pc:sldMkLst>
          <pc:docMk/>
          <pc:sldMk cId="0" sldId="262"/>
        </pc:sldMkLst>
        <pc:spChg chg="mod">
          <ac:chgData name="Nidhi Joshi Parsai" userId="44701545fa204d2b" providerId="LiveId" clId="{7B67133A-4A03-42D5-A51A-0366D28103C6}" dt="2026-01-26T13:24:41.154" v="454" actId="207"/>
          <ac:spMkLst>
            <pc:docMk/>
            <pc:sldMk cId="0" sldId="262"/>
            <ac:spMk id="296" creationId="{00000000-0000-0000-0000-000000000000}"/>
          </ac:spMkLst>
        </pc:spChg>
        <pc:spChg chg="mod">
          <ac:chgData name="Nidhi Joshi Parsai" userId="44701545fa204d2b" providerId="LiveId" clId="{7B67133A-4A03-42D5-A51A-0366D28103C6}" dt="2026-01-26T13:34:21.919" v="568" actId="207"/>
          <ac:spMkLst>
            <pc:docMk/>
            <pc:sldMk cId="0" sldId="262"/>
            <ac:spMk id="297" creationId="{00000000-0000-0000-0000-000000000000}"/>
          </ac:spMkLst>
        </pc:spChg>
        <pc:picChg chg="mod">
          <ac:chgData name="Nidhi Joshi Parsai" userId="44701545fa204d2b" providerId="LiveId" clId="{7B67133A-4A03-42D5-A51A-0366D28103C6}" dt="2026-01-26T13:08:32.185" v="201" actId="1076"/>
          <ac:picMkLst>
            <pc:docMk/>
            <pc:sldMk cId="0" sldId="262"/>
            <ac:picMk id="298" creationId="{00000000-0000-0000-0000-000000000000}"/>
          </ac:picMkLst>
        </pc:picChg>
      </pc:sldChg>
      <pc:sldChg chg="modSp mod">
        <pc:chgData name="Nidhi Joshi Parsai" userId="44701545fa204d2b" providerId="LiveId" clId="{7B67133A-4A03-42D5-A51A-0366D28103C6}" dt="2026-01-26T13:34:27.544" v="569" actId="207"/>
        <pc:sldMkLst>
          <pc:docMk/>
          <pc:sldMk cId="0" sldId="263"/>
        </pc:sldMkLst>
        <pc:spChg chg="mod">
          <ac:chgData name="Nidhi Joshi Parsai" userId="44701545fa204d2b" providerId="LiveId" clId="{7B67133A-4A03-42D5-A51A-0366D28103C6}" dt="2026-01-26T13:24:37.825" v="453" actId="207"/>
          <ac:spMkLst>
            <pc:docMk/>
            <pc:sldMk cId="0" sldId="263"/>
            <ac:spMk id="304" creationId="{00000000-0000-0000-0000-000000000000}"/>
          </ac:spMkLst>
        </pc:spChg>
        <pc:spChg chg="mod">
          <ac:chgData name="Nidhi Joshi Parsai" userId="44701545fa204d2b" providerId="LiveId" clId="{7B67133A-4A03-42D5-A51A-0366D28103C6}" dt="2026-01-26T13:34:27.544" v="569" actId="207"/>
          <ac:spMkLst>
            <pc:docMk/>
            <pc:sldMk cId="0" sldId="263"/>
            <ac:spMk id="305" creationId="{00000000-0000-0000-0000-000000000000}"/>
          </ac:spMkLst>
        </pc:spChg>
        <pc:picChg chg="mod">
          <ac:chgData name="Nidhi Joshi Parsai" userId="44701545fa204d2b" providerId="LiveId" clId="{7B67133A-4A03-42D5-A51A-0366D28103C6}" dt="2026-01-26T13:09:01.450" v="208" actId="1076"/>
          <ac:picMkLst>
            <pc:docMk/>
            <pc:sldMk cId="0" sldId="263"/>
            <ac:picMk id="306" creationId="{00000000-0000-0000-0000-000000000000}"/>
          </ac:picMkLst>
        </pc:picChg>
      </pc:sldChg>
      <pc:sldChg chg="modSp mod">
        <pc:chgData name="Nidhi Joshi Parsai" userId="44701545fa204d2b" providerId="LiveId" clId="{7B67133A-4A03-42D5-A51A-0366D28103C6}" dt="2026-01-26T13:24:34.257" v="452" actId="207"/>
        <pc:sldMkLst>
          <pc:docMk/>
          <pc:sldMk cId="0" sldId="264"/>
        </pc:sldMkLst>
        <pc:spChg chg="mod">
          <ac:chgData name="Nidhi Joshi Parsai" userId="44701545fa204d2b" providerId="LiveId" clId="{7B67133A-4A03-42D5-A51A-0366D28103C6}" dt="2026-01-26T13:24:34.257" v="452" actId="207"/>
          <ac:spMkLst>
            <pc:docMk/>
            <pc:sldMk cId="0" sldId="264"/>
            <ac:spMk id="314" creationId="{00000000-0000-0000-0000-000000000000}"/>
          </ac:spMkLst>
        </pc:spChg>
      </pc:sldChg>
      <pc:sldChg chg="modSp mod">
        <pc:chgData name="Nidhi Joshi Parsai" userId="44701545fa204d2b" providerId="LiveId" clId="{7B67133A-4A03-42D5-A51A-0366D28103C6}" dt="2026-01-26T13:24:30.276" v="451" actId="207"/>
        <pc:sldMkLst>
          <pc:docMk/>
          <pc:sldMk cId="0" sldId="265"/>
        </pc:sldMkLst>
        <pc:spChg chg="mod">
          <ac:chgData name="Nidhi Joshi Parsai" userId="44701545fa204d2b" providerId="LiveId" clId="{7B67133A-4A03-42D5-A51A-0366D28103C6}" dt="2026-01-26T13:24:30.276" v="451" actId="207"/>
          <ac:spMkLst>
            <pc:docMk/>
            <pc:sldMk cId="0" sldId="265"/>
            <ac:spMk id="319" creationId="{00000000-0000-0000-0000-000000000000}"/>
          </ac:spMkLst>
        </pc:spChg>
        <pc:picChg chg="mod">
          <ac:chgData name="Nidhi Joshi Parsai" userId="44701545fa204d2b" providerId="LiveId" clId="{7B67133A-4A03-42D5-A51A-0366D28103C6}" dt="2026-01-26T13:10:06.058" v="220" actId="14100"/>
          <ac:picMkLst>
            <pc:docMk/>
            <pc:sldMk cId="0" sldId="265"/>
            <ac:picMk id="320" creationId="{00000000-0000-0000-0000-000000000000}"/>
          </ac:picMkLst>
        </pc:picChg>
      </pc:sldChg>
      <pc:sldChg chg="modSp mod">
        <pc:chgData name="Nidhi Joshi Parsai" userId="44701545fa204d2b" providerId="LiveId" clId="{7B67133A-4A03-42D5-A51A-0366D28103C6}" dt="2026-01-26T13:24:27.064" v="450" actId="207"/>
        <pc:sldMkLst>
          <pc:docMk/>
          <pc:sldMk cId="0" sldId="266"/>
        </pc:sldMkLst>
        <pc:spChg chg="mod">
          <ac:chgData name="Nidhi Joshi Parsai" userId="44701545fa204d2b" providerId="LiveId" clId="{7B67133A-4A03-42D5-A51A-0366D28103C6}" dt="2026-01-26T13:24:27.064" v="450" actId="207"/>
          <ac:spMkLst>
            <pc:docMk/>
            <pc:sldMk cId="0" sldId="266"/>
            <ac:spMk id="328" creationId="{00000000-0000-0000-0000-000000000000}"/>
          </ac:spMkLst>
        </pc:spChg>
        <pc:picChg chg="mod">
          <ac:chgData name="Nidhi Joshi Parsai" userId="44701545fa204d2b" providerId="LiveId" clId="{7B67133A-4A03-42D5-A51A-0366D28103C6}" dt="2026-01-26T13:11:00.933" v="234" actId="1076"/>
          <ac:picMkLst>
            <pc:docMk/>
            <pc:sldMk cId="0" sldId="266"/>
            <ac:picMk id="327" creationId="{00000000-0000-0000-0000-000000000000}"/>
          </ac:picMkLst>
        </pc:picChg>
      </pc:sldChg>
      <pc:sldChg chg="delSp modSp mod">
        <pc:chgData name="Nidhi Joshi Parsai" userId="44701545fa204d2b" providerId="LiveId" clId="{7B67133A-4A03-42D5-A51A-0366D28103C6}" dt="2026-01-26T13:24:23.377" v="449" actId="207"/>
        <pc:sldMkLst>
          <pc:docMk/>
          <pc:sldMk cId="0" sldId="267"/>
        </pc:sldMkLst>
        <pc:spChg chg="mod">
          <ac:chgData name="Nidhi Joshi Parsai" userId="44701545fa204d2b" providerId="LiveId" clId="{7B67133A-4A03-42D5-A51A-0366D28103C6}" dt="2026-01-26T13:24:23.377" v="449" actId="207"/>
          <ac:spMkLst>
            <pc:docMk/>
            <pc:sldMk cId="0" sldId="267"/>
            <ac:spMk id="334" creationId="{00000000-0000-0000-0000-000000000000}"/>
          </ac:spMkLst>
        </pc:spChg>
        <pc:spChg chg="del mod">
          <ac:chgData name="Nidhi Joshi Parsai" userId="44701545fa204d2b" providerId="LiveId" clId="{7B67133A-4A03-42D5-A51A-0366D28103C6}" dt="2026-01-26T13:11:20.983" v="239" actId="478"/>
          <ac:spMkLst>
            <pc:docMk/>
            <pc:sldMk cId="0" sldId="267"/>
            <ac:spMk id="335" creationId="{00000000-0000-0000-0000-000000000000}"/>
          </ac:spMkLst>
        </pc:spChg>
        <pc:picChg chg="mod">
          <ac:chgData name="Nidhi Joshi Parsai" userId="44701545fa204d2b" providerId="LiveId" clId="{7B67133A-4A03-42D5-A51A-0366D28103C6}" dt="2026-01-26T13:11:24.462" v="240" actId="1076"/>
          <ac:picMkLst>
            <pc:docMk/>
            <pc:sldMk cId="0" sldId="267"/>
            <ac:picMk id="336" creationId="{00000000-0000-0000-0000-000000000000}"/>
          </ac:picMkLst>
        </pc:picChg>
      </pc:sldChg>
      <pc:sldChg chg="addSp modSp mod">
        <pc:chgData name="Nidhi Joshi Parsai" userId="44701545fa204d2b" providerId="LiveId" clId="{7B67133A-4A03-42D5-A51A-0366D28103C6}" dt="2026-01-26T13:24:19.349" v="448" actId="207"/>
        <pc:sldMkLst>
          <pc:docMk/>
          <pc:sldMk cId="0" sldId="268"/>
        </pc:sldMkLst>
        <pc:spChg chg="add mod">
          <ac:chgData name="Nidhi Joshi Parsai" userId="44701545fa204d2b" providerId="LiveId" clId="{7B67133A-4A03-42D5-A51A-0366D28103C6}" dt="2026-01-26T12:02:36.825" v="33" actId="255"/>
          <ac:spMkLst>
            <pc:docMk/>
            <pc:sldMk cId="0" sldId="268"/>
            <ac:spMk id="3" creationId="{0C5D05A6-CFA2-4221-827F-004EEE0E301A}"/>
          </ac:spMkLst>
        </pc:spChg>
        <pc:spChg chg="mod">
          <ac:chgData name="Nidhi Joshi Parsai" userId="44701545fa204d2b" providerId="LiveId" clId="{7B67133A-4A03-42D5-A51A-0366D28103C6}" dt="2026-01-26T13:24:19.349" v="448" actId="207"/>
          <ac:spMkLst>
            <pc:docMk/>
            <pc:sldMk cId="0" sldId="268"/>
            <ac:spMk id="342" creationId="{00000000-0000-0000-0000-000000000000}"/>
          </ac:spMkLst>
        </pc:spChg>
      </pc:sldChg>
      <pc:sldChg chg="modSp mod">
        <pc:chgData name="Nidhi Joshi Parsai" userId="44701545fa204d2b" providerId="LiveId" clId="{7B67133A-4A03-42D5-A51A-0366D28103C6}" dt="2026-01-26T13:24:13.296" v="447" actId="207"/>
        <pc:sldMkLst>
          <pc:docMk/>
          <pc:sldMk cId="0" sldId="269"/>
        </pc:sldMkLst>
        <pc:spChg chg="mod">
          <ac:chgData name="Nidhi Joshi Parsai" userId="44701545fa204d2b" providerId="LiveId" clId="{7B67133A-4A03-42D5-A51A-0366D28103C6}" dt="2026-01-26T13:24:13.296" v="447" actId="207"/>
          <ac:spMkLst>
            <pc:docMk/>
            <pc:sldMk cId="0" sldId="269"/>
            <ac:spMk id="349" creationId="{00000000-0000-0000-0000-000000000000}"/>
          </ac:spMkLst>
        </pc:spChg>
        <pc:spChg chg="mod">
          <ac:chgData name="Nidhi Joshi Parsai" userId="44701545fa204d2b" providerId="LiveId" clId="{7B67133A-4A03-42D5-A51A-0366D28103C6}" dt="2026-01-26T13:12:19.391" v="253" actId="14100"/>
          <ac:spMkLst>
            <pc:docMk/>
            <pc:sldMk cId="0" sldId="269"/>
            <ac:spMk id="350" creationId="{00000000-0000-0000-0000-000000000000}"/>
          </ac:spMkLst>
        </pc:spChg>
      </pc:sldChg>
      <pc:sldChg chg="modSp mod">
        <pc:chgData name="Nidhi Joshi Parsai" userId="44701545fa204d2b" providerId="LiveId" clId="{7B67133A-4A03-42D5-A51A-0366D28103C6}" dt="2026-01-26T13:12:51.537" v="260" actId="1076"/>
        <pc:sldMkLst>
          <pc:docMk/>
          <pc:sldMk cId="0" sldId="270"/>
        </pc:sldMkLst>
        <pc:spChg chg="mod">
          <ac:chgData name="Nidhi Joshi Parsai" userId="44701545fa204d2b" providerId="LiveId" clId="{7B67133A-4A03-42D5-A51A-0366D28103C6}" dt="2026-01-26T13:12:46.965" v="258" actId="207"/>
          <ac:spMkLst>
            <pc:docMk/>
            <pc:sldMk cId="0" sldId="270"/>
            <ac:spMk id="357" creationId="{00000000-0000-0000-0000-000000000000}"/>
          </ac:spMkLst>
        </pc:spChg>
        <pc:picChg chg="mod">
          <ac:chgData name="Nidhi Joshi Parsai" userId="44701545fa204d2b" providerId="LiveId" clId="{7B67133A-4A03-42D5-A51A-0366D28103C6}" dt="2026-01-26T13:12:51.537" v="260" actId="1076"/>
          <ac:picMkLst>
            <pc:docMk/>
            <pc:sldMk cId="0" sldId="270"/>
            <ac:picMk id="356" creationId="{00000000-0000-0000-0000-000000000000}"/>
          </ac:picMkLst>
        </pc:picChg>
      </pc:sldChg>
      <pc:sldChg chg="modSp mod">
        <pc:chgData name="Nidhi Joshi Parsai" userId="44701545fa204d2b" providerId="LiveId" clId="{7B67133A-4A03-42D5-A51A-0366D28103C6}" dt="2026-01-26T13:13:24.777" v="268" actId="14100"/>
        <pc:sldMkLst>
          <pc:docMk/>
          <pc:sldMk cId="0" sldId="271"/>
        </pc:sldMkLst>
        <pc:picChg chg="mod">
          <ac:chgData name="Nidhi Joshi Parsai" userId="44701545fa204d2b" providerId="LiveId" clId="{7B67133A-4A03-42D5-A51A-0366D28103C6}" dt="2026-01-26T13:13:24.777" v="268" actId="14100"/>
          <ac:picMkLst>
            <pc:docMk/>
            <pc:sldMk cId="0" sldId="271"/>
            <ac:picMk id="363" creationId="{00000000-0000-0000-0000-000000000000}"/>
          </ac:picMkLst>
        </pc:picChg>
      </pc:sldChg>
      <pc:sldChg chg="modSp mod">
        <pc:chgData name="Nidhi Joshi Parsai" userId="44701545fa204d2b" providerId="LiveId" clId="{7B67133A-4A03-42D5-A51A-0366D28103C6}" dt="2026-01-26T13:24:01.653" v="446" actId="207"/>
        <pc:sldMkLst>
          <pc:docMk/>
          <pc:sldMk cId="0" sldId="272"/>
        </pc:sldMkLst>
        <pc:spChg chg="mod">
          <ac:chgData name="Nidhi Joshi Parsai" userId="44701545fa204d2b" providerId="LiveId" clId="{7B67133A-4A03-42D5-A51A-0366D28103C6}" dt="2026-01-26T13:24:01.653" v="446" actId="207"/>
          <ac:spMkLst>
            <pc:docMk/>
            <pc:sldMk cId="0" sldId="272"/>
            <ac:spMk id="369" creationId="{00000000-0000-0000-0000-000000000000}"/>
          </ac:spMkLst>
        </pc:spChg>
        <pc:spChg chg="mod">
          <ac:chgData name="Nidhi Joshi Parsai" userId="44701545fa204d2b" providerId="LiveId" clId="{7B67133A-4A03-42D5-A51A-0366D28103C6}" dt="2026-01-26T13:14:17.826" v="284" actId="27636"/>
          <ac:spMkLst>
            <pc:docMk/>
            <pc:sldMk cId="0" sldId="272"/>
            <ac:spMk id="370" creationId="{00000000-0000-0000-0000-000000000000}"/>
          </ac:spMkLst>
        </pc:spChg>
      </pc:sldChg>
      <pc:sldChg chg="modSp mod">
        <pc:chgData name="Nidhi Joshi Parsai" userId="44701545fa204d2b" providerId="LiveId" clId="{7B67133A-4A03-42D5-A51A-0366D28103C6}" dt="2026-01-26T13:23:57.425" v="445" actId="207"/>
        <pc:sldMkLst>
          <pc:docMk/>
          <pc:sldMk cId="0" sldId="273"/>
        </pc:sldMkLst>
        <pc:spChg chg="mod">
          <ac:chgData name="Nidhi Joshi Parsai" userId="44701545fa204d2b" providerId="LiveId" clId="{7B67133A-4A03-42D5-A51A-0366D28103C6}" dt="2026-01-26T13:23:57.425" v="445" actId="207"/>
          <ac:spMkLst>
            <pc:docMk/>
            <pc:sldMk cId="0" sldId="273"/>
            <ac:spMk id="377" creationId="{00000000-0000-0000-0000-000000000000}"/>
          </ac:spMkLst>
        </pc:spChg>
        <pc:spChg chg="mod">
          <ac:chgData name="Nidhi Joshi Parsai" userId="44701545fa204d2b" providerId="LiveId" clId="{7B67133A-4A03-42D5-A51A-0366D28103C6}" dt="2026-01-26T13:15:18.978" v="297" actId="207"/>
          <ac:spMkLst>
            <pc:docMk/>
            <pc:sldMk cId="0" sldId="273"/>
            <ac:spMk id="378" creationId="{00000000-0000-0000-0000-000000000000}"/>
          </ac:spMkLst>
        </pc:spChg>
      </pc:sldChg>
      <pc:sldChg chg="modSp mod">
        <pc:chgData name="Nidhi Joshi Parsai" userId="44701545fa204d2b" providerId="LiveId" clId="{7B67133A-4A03-42D5-A51A-0366D28103C6}" dt="2026-01-26T13:23:53.251" v="444" actId="207"/>
        <pc:sldMkLst>
          <pc:docMk/>
          <pc:sldMk cId="0" sldId="274"/>
        </pc:sldMkLst>
        <pc:spChg chg="mod">
          <ac:chgData name="Nidhi Joshi Parsai" userId="44701545fa204d2b" providerId="LiveId" clId="{7B67133A-4A03-42D5-A51A-0366D28103C6}" dt="2026-01-26T13:23:53.251" v="444" actId="207"/>
          <ac:spMkLst>
            <pc:docMk/>
            <pc:sldMk cId="0" sldId="274"/>
            <ac:spMk id="384" creationId="{00000000-0000-0000-0000-000000000000}"/>
          </ac:spMkLst>
        </pc:spChg>
        <pc:spChg chg="mod">
          <ac:chgData name="Nidhi Joshi Parsai" userId="44701545fa204d2b" providerId="LiveId" clId="{7B67133A-4A03-42D5-A51A-0366D28103C6}" dt="2026-01-26T13:15:10.952" v="295" actId="207"/>
          <ac:spMkLst>
            <pc:docMk/>
            <pc:sldMk cId="0" sldId="274"/>
            <ac:spMk id="385" creationId="{00000000-0000-0000-0000-000000000000}"/>
          </ac:spMkLst>
        </pc:spChg>
      </pc:sldChg>
      <pc:sldChg chg="modSp mod">
        <pc:chgData name="Nidhi Joshi Parsai" userId="44701545fa204d2b" providerId="LiveId" clId="{7B67133A-4A03-42D5-A51A-0366D28103C6}" dt="2026-01-26T13:23:48.553" v="443" actId="207"/>
        <pc:sldMkLst>
          <pc:docMk/>
          <pc:sldMk cId="0" sldId="275"/>
        </pc:sldMkLst>
        <pc:spChg chg="mod">
          <ac:chgData name="Nidhi Joshi Parsai" userId="44701545fa204d2b" providerId="LiveId" clId="{7B67133A-4A03-42D5-A51A-0366D28103C6}" dt="2026-01-26T13:23:48.553" v="443" actId="207"/>
          <ac:spMkLst>
            <pc:docMk/>
            <pc:sldMk cId="0" sldId="275"/>
            <ac:spMk id="391" creationId="{00000000-0000-0000-0000-000000000000}"/>
          </ac:spMkLst>
        </pc:spChg>
        <pc:spChg chg="mod">
          <ac:chgData name="Nidhi Joshi Parsai" userId="44701545fa204d2b" providerId="LiveId" clId="{7B67133A-4A03-42D5-A51A-0366D28103C6}" dt="2026-01-26T13:16:01.062" v="307" actId="313"/>
          <ac:spMkLst>
            <pc:docMk/>
            <pc:sldMk cId="0" sldId="275"/>
            <ac:spMk id="392" creationId="{00000000-0000-0000-0000-000000000000}"/>
          </ac:spMkLst>
        </pc:spChg>
      </pc:sldChg>
      <pc:sldChg chg="modSp mod">
        <pc:chgData name="Nidhi Joshi Parsai" userId="44701545fa204d2b" providerId="LiveId" clId="{7B67133A-4A03-42D5-A51A-0366D28103C6}" dt="2026-01-26T13:17:14.004" v="326" actId="113"/>
        <pc:sldMkLst>
          <pc:docMk/>
          <pc:sldMk cId="0" sldId="276"/>
        </pc:sldMkLst>
        <pc:spChg chg="mod">
          <ac:chgData name="Nidhi Joshi Parsai" userId="44701545fa204d2b" providerId="LiveId" clId="{7B67133A-4A03-42D5-A51A-0366D28103C6}" dt="2026-01-26T13:16:19.573" v="313" actId="1076"/>
          <ac:spMkLst>
            <pc:docMk/>
            <pc:sldMk cId="0" sldId="276"/>
            <ac:spMk id="398" creationId="{00000000-0000-0000-0000-000000000000}"/>
          </ac:spMkLst>
        </pc:spChg>
        <pc:spChg chg="mod">
          <ac:chgData name="Nidhi Joshi Parsai" userId="44701545fa204d2b" providerId="LiveId" clId="{7B67133A-4A03-42D5-A51A-0366D28103C6}" dt="2026-01-26T13:17:14.004" v="326" actId="113"/>
          <ac:spMkLst>
            <pc:docMk/>
            <pc:sldMk cId="0" sldId="276"/>
            <ac:spMk id="399" creationId="{00000000-0000-0000-0000-000000000000}"/>
          </ac:spMkLst>
        </pc:spChg>
      </pc:sldChg>
      <pc:sldChg chg="modSp mod">
        <pc:chgData name="Nidhi Joshi Parsai" userId="44701545fa204d2b" providerId="LiveId" clId="{7B67133A-4A03-42D5-A51A-0366D28103C6}" dt="2026-01-26T13:18:43.003" v="354" actId="113"/>
        <pc:sldMkLst>
          <pc:docMk/>
          <pc:sldMk cId="0" sldId="277"/>
        </pc:sldMkLst>
        <pc:spChg chg="mod">
          <ac:chgData name="Nidhi Joshi Parsai" userId="44701545fa204d2b" providerId="LiveId" clId="{7B67133A-4A03-42D5-A51A-0366D28103C6}" dt="2026-01-26T13:17:37.937" v="333" actId="2711"/>
          <ac:spMkLst>
            <pc:docMk/>
            <pc:sldMk cId="0" sldId="277"/>
            <ac:spMk id="405" creationId="{00000000-0000-0000-0000-000000000000}"/>
          </ac:spMkLst>
        </pc:spChg>
        <pc:spChg chg="mod">
          <ac:chgData name="Nidhi Joshi Parsai" userId="44701545fa204d2b" providerId="LiveId" clId="{7B67133A-4A03-42D5-A51A-0366D28103C6}" dt="2026-01-26T13:18:43.003" v="354" actId="113"/>
          <ac:spMkLst>
            <pc:docMk/>
            <pc:sldMk cId="0" sldId="277"/>
            <ac:spMk id="406" creationId="{00000000-0000-0000-0000-000000000000}"/>
          </ac:spMkLst>
        </pc:spChg>
      </pc:sldChg>
      <pc:sldChg chg="modSp mod">
        <pc:chgData name="Nidhi Joshi Parsai" userId="44701545fa204d2b" providerId="LiveId" clId="{7B67133A-4A03-42D5-A51A-0366D28103C6}" dt="2026-01-26T13:23:36.930" v="442" actId="113"/>
        <pc:sldMkLst>
          <pc:docMk/>
          <pc:sldMk cId="0" sldId="278"/>
        </pc:sldMkLst>
        <pc:spChg chg="mod">
          <ac:chgData name="Nidhi Joshi Parsai" userId="44701545fa204d2b" providerId="LiveId" clId="{7B67133A-4A03-42D5-A51A-0366D28103C6}" dt="2026-01-26T13:19:44.680" v="371" actId="113"/>
          <ac:spMkLst>
            <pc:docMk/>
            <pc:sldMk cId="0" sldId="278"/>
            <ac:spMk id="412" creationId="{00000000-0000-0000-0000-000000000000}"/>
          </ac:spMkLst>
        </pc:spChg>
        <pc:spChg chg="mod">
          <ac:chgData name="Nidhi Joshi Parsai" userId="44701545fa204d2b" providerId="LiveId" clId="{7B67133A-4A03-42D5-A51A-0366D28103C6}" dt="2026-01-26T13:23:36.930" v="442" actId="113"/>
          <ac:spMkLst>
            <pc:docMk/>
            <pc:sldMk cId="0" sldId="278"/>
            <ac:spMk id="413" creationId="{00000000-0000-0000-0000-000000000000}"/>
          </ac:spMkLst>
        </pc:spChg>
      </pc:sldChg>
      <pc:sldChg chg="modSp mod">
        <pc:chgData name="Nidhi Joshi Parsai" userId="44701545fa204d2b" providerId="LiveId" clId="{7B67133A-4A03-42D5-A51A-0366D28103C6}" dt="2026-01-26T13:23:28.124" v="439" actId="207"/>
        <pc:sldMkLst>
          <pc:docMk/>
          <pc:sldMk cId="0" sldId="279"/>
        </pc:sldMkLst>
        <pc:spChg chg="mod">
          <ac:chgData name="Nidhi Joshi Parsai" userId="44701545fa204d2b" providerId="LiveId" clId="{7B67133A-4A03-42D5-A51A-0366D28103C6}" dt="2026-01-26T13:23:28.124" v="439" actId="207"/>
          <ac:spMkLst>
            <pc:docMk/>
            <pc:sldMk cId="0" sldId="279"/>
            <ac:spMk id="419" creationId="{00000000-0000-0000-0000-000000000000}"/>
          </ac:spMkLst>
        </pc:spChg>
        <pc:picChg chg="mod">
          <ac:chgData name="Nidhi Joshi Parsai" userId="44701545fa204d2b" providerId="LiveId" clId="{7B67133A-4A03-42D5-A51A-0366D28103C6}" dt="2026-01-26T13:20:09.027" v="379" actId="14100"/>
          <ac:picMkLst>
            <pc:docMk/>
            <pc:sldMk cId="0" sldId="279"/>
            <ac:picMk id="420" creationId="{00000000-0000-0000-0000-000000000000}"/>
          </ac:picMkLst>
        </pc:picChg>
      </pc:sldChg>
      <pc:sldChg chg="modSp mod">
        <pc:chgData name="Nidhi Joshi Parsai" userId="44701545fa204d2b" providerId="LiveId" clId="{7B67133A-4A03-42D5-A51A-0366D28103C6}" dt="2026-01-26T13:23:25.138" v="438" actId="207"/>
        <pc:sldMkLst>
          <pc:docMk/>
          <pc:sldMk cId="0" sldId="280"/>
        </pc:sldMkLst>
        <pc:spChg chg="mod">
          <ac:chgData name="Nidhi Joshi Parsai" userId="44701545fa204d2b" providerId="LiveId" clId="{7B67133A-4A03-42D5-A51A-0366D28103C6}" dt="2026-01-26T13:23:25.138" v="438" actId="207"/>
          <ac:spMkLst>
            <pc:docMk/>
            <pc:sldMk cId="0" sldId="280"/>
            <ac:spMk id="426" creationId="{00000000-0000-0000-0000-000000000000}"/>
          </ac:spMkLst>
        </pc:spChg>
        <pc:picChg chg="mod">
          <ac:chgData name="Nidhi Joshi Parsai" userId="44701545fa204d2b" providerId="LiveId" clId="{7B67133A-4A03-42D5-A51A-0366D28103C6}" dt="2026-01-26T13:20:41.070" v="390" actId="14100"/>
          <ac:picMkLst>
            <pc:docMk/>
            <pc:sldMk cId="0" sldId="280"/>
            <ac:picMk id="428" creationId="{00000000-0000-0000-0000-000000000000}"/>
          </ac:picMkLst>
        </pc:picChg>
      </pc:sldChg>
      <pc:sldChg chg="modSp mod">
        <pc:chgData name="Nidhi Joshi Parsai" userId="44701545fa204d2b" providerId="LiveId" clId="{7B67133A-4A03-42D5-A51A-0366D28103C6}" dt="2026-01-26T13:23:20.545" v="437" actId="1037"/>
        <pc:sldMkLst>
          <pc:docMk/>
          <pc:sldMk cId="0" sldId="281"/>
        </pc:sldMkLst>
        <pc:spChg chg="mod">
          <ac:chgData name="Nidhi Joshi Parsai" userId="44701545fa204d2b" providerId="LiveId" clId="{7B67133A-4A03-42D5-A51A-0366D28103C6}" dt="2026-01-26T13:23:17.677" v="435" actId="207"/>
          <ac:spMkLst>
            <pc:docMk/>
            <pc:sldMk cId="0" sldId="281"/>
            <ac:spMk id="433" creationId="{00000000-0000-0000-0000-000000000000}"/>
          </ac:spMkLst>
        </pc:spChg>
        <pc:picChg chg="mod">
          <ac:chgData name="Nidhi Joshi Parsai" userId="44701545fa204d2b" providerId="LiveId" clId="{7B67133A-4A03-42D5-A51A-0366D28103C6}" dt="2026-01-26T13:23:20.545" v="437" actId="1037"/>
          <ac:picMkLst>
            <pc:docMk/>
            <pc:sldMk cId="0" sldId="281"/>
            <ac:picMk id="435" creationId="{00000000-0000-0000-0000-000000000000}"/>
          </ac:picMkLst>
        </pc:picChg>
      </pc:sldChg>
      <pc:sldChg chg="modSp mod">
        <pc:chgData name="Nidhi Joshi Parsai" userId="44701545fa204d2b" providerId="LiveId" clId="{7B67133A-4A03-42D5-A51A-0366D28103C6}" dt="2026-01-26T13:23:13.084" v="434" actId="207"/>
        <pc:sldMkLst>
          <pc:docMk/>
          <pc:sldMk cId="0" sldId="282"/>
        </pc:sldMkLst>
        <pc:spChg chg="mod">
          <ac:chgData name="Nidhi Joshi Parsai" userId="44701545fa204d2b" providerId="LiveId" clId="{7B67133A-4A03-42D5-A51A-0366D28103C6}" dt="2026-01-26T13:23:13.084" v="434" actId="207"/>
          <ac:spMkLst>
            <pc:docMk/>
            <pc:sldMk cId="0" sldId="282"/>
            <ac:spMk id="440" creationId="{00000000-0000-0000-0000-000000000000}"/>
          </ac:spMkLst>
        </pc:spChg>
        <pc:spChg chg="mod">
          <ac:chgData name="Nidhi Joshi Parsai" userId="44701545fa204d2b" providerId="LiveId" clId="{7B67133A-4A03-42D5-A51A-0366D28103C6}" dt="2026-01-26T12:12:06.018" v="87" actId="14100"/>
          <ac:spMkLst>
            <pc:docMk/>
            <pc:sldMk cId="0" sldId="282"/>
            <ac:spMk id="441" creationId="{00000000-0000-0000-0000-000000000000}"/>
          </ac:spMkLst>
        </pc:spChg>
        <pc:picChg chg="mod">
          <ac:chgData name="Nidhi Joshi Parsai" userId="44701545fa204d2b" providerId="LiveId" clId="{7B67133A-4A03-42D5-A51A-0366D28103C6}" dt="2026-01-26T12:11:46.575" v="83" actId="1076"/>
          <ac:picMkLst>
            <pc:docMk/>
            <pc:sldMk cId="0" sldId="282"/>
            <ac:picMk id="443" creationId="{00000000-0000-0000-0000-000000000000}"/>
          </ac:picMkLst>
        </pc:picChg>
      </pc:sldChg>
      <pc:sldChg chg="modSp mod">
        <pc:chgData name="Nidhi Joshi Parsai" userId="44701545fa204d2b" providerId="LiveId" clId="{7B67133A-4A03-42D5-A51A-0366D28103C6}" dt="2026-01-26T13:23:08.443" v="433" actId="207"/>
        <pc:sldMkLst>
          <pc:docMk/>
          <pc:sldMk cId="0" sldId="283"/>
        </pc:sldMkLst>
        <pc:spChg chg="mod">
          <ac:chgData name="Nidhi Joshi Parsai" userId="44701545fa204d2b" providerId="LiveId" clId="{7B67133A-4A03-42D5-A51A-0366D28103C6}" dt="2026-01-26T13:23:08.443" v="433" actId="207"/>
          <ac:spMkLst>
            <pc:docMk/>
            <pc:sldMk cId="0" sldId="283"/>
            <ac:spMk id="448" creationId="{00000000-0000-0000-0000-000000000000}"/>
          </ac:spMkLst>
        </pc:spChg>
        <pc:picChg chg="mod">
          <ac:chgData name="Nidhi Joshi Parsai" userId="44701545fa204d2b" providerId="LiveId" clId="{7B67133A-4A03-42D5-A51A-0366D28103C6}" dt="2026-01-26T12:12:27.375" v="91" actId="1076"/>
          <ac:picMkLst>
            <pc:docMk/>
            <pc:sldMk cId="0" sldId="283"/>
            <ac:picMk id="450" creationId="{00000000-0000-0000-0000-000000000000}"/>
          </ac:picMkLst>
        </pc:picChg>
      </pc:sldChg>
      <pc:sldChg chg="modSp mod">
        <pc:chgData name="Nidhi Joshi Parsai" userId="44701545fa204d2b" providerId="LiveId" clId="{7B67133A-4A03-42D5-A51A-0366D28103C6}" dt="2026-01-26T13:23:03.726" v="432" actId="207"/>
        <pc:sldMkLst>
          <pc:docMk/>
          <pc:sldMk cId="0" sldId="284"/>
        </pc:sldMkLst>
        <pc:spChg chg="mod">
          <ac:chgData name="Nidhi Joshi Parsai" userId="44701545fa204d2b" providerId="LiveId" clId="{7B67133A-4A03-42D5-A51A-0366D28103C6}" dt="2026-01-26T13:23:03.726" v="432" actId="207"/>
          <ac:spMkLst>
            <pc:docMk/>
            <pc:sldMk cId="0" sldId="284"/>
            <ac:spMk id="457" creationId="{00000000-0000-0000-0000-000000000000}"/>
          </ac:spMkLst>
        </pc:spChg>
        <pc:spChg chg="mod">
          <ac:chgData name="Nidhi Joshi Parsai" userId="44701545fa204d2b" providerId="LiveId" clId="{7B67133A-4A03-42D5-A51A-0366D28103C6}" dt="2026-01-26T13:22:35.608" v="427" actId="1076"/>
          <ac:spMkLst>
            <pc:docMk/>
            <pc:sldMk cId="0" sldId="284"/>
            <ac:spMk id="458" creationId="{00000000-0000-0000-0000-000000000000}"/>
          </ac:spMkLst>
        </pc:spChg>
      </pc:sldChg>
      <pc:sldChg chg="modSp mod">
        <pc:chgData name="Nidhi Joshi Parsai" userId="44701545fa204d2b" providerId="LiveId" clId="{7B67133A-4A03-42D5-A51A-0366D28103C6}" dt="2026-01-26T13:26:07.230" v="467" actId="1038"/>
        <pc:sldMkLst>
          <pc:docMk/>
          <pc:sldMk cId="0" sldId="285"/>
        </pc:sldMkLst>
        <pc:spChg chg="mod">
          <ac:chgData name="Nidhi Joshi Parsai" userId="44701545fa204d2b" providerId="LiveId" clId="{7B67133A-4A03-42D5-A51A-0366D28103C6}" dt="2026-01-26T13:22:57.391" v="430" actId="207"/>
          <ac:spMkLst>
            <pc:docMk/>
            <pc:sldMk cId="0" sldId="285"/>
            <ac:spMk id="464" creationId="{00000000-0000-0000-0000-000000000000}"/>
          </ac:spMkLst>
        </pc:spChg>
        <pc:picChg chg="mod">
          <ac:chgData name="Nidhi Joshi Parsai" userId="44701545fa204d2b" providerId="LiveId" clId="{7B67133A-4A03-42D5-A51A-0366D28103C6}" dt="2026-01-26T13:26:07.230" v="467" actId="1038"/>
          <ac:picMkLst>
            <pc:docMk/>
            <pc:sldMk cId="0" sldId="285"/>
            <ac:picMk id="466" creationId="{00000000-0000-0000-0000-000000000000}"/>
          </ac:picMkLst>
        </pc:picChg>
      </pc:sldChg>
      <pc:sldChg chg="modSp mod">
        <pc:chgData name="Nidhi Joshi Parsai" userId="44701545fa204d2b" providerId="LiveId" clId="{7B67133A-4A03-42D5-A51A-0366D28103C6}" dt="2026-01-26T13:27:04.413" v="481" actId="207"/>
        <pc:sldMkLst>
          <pc:docMk/>
          <pc:sldMk cId="0" sldId="286"/>
        </pc:sldMkLst>
        <pc:spChg chg="mod">
          <ac:chgData name="Nidhi Joshi Parsai" userId="44701545fa204d2b" providerId="LiveId" clId="{7B67133A-4A03-42D5-A51A-0366D28103C6}" dt="2026-01-26T13:27:04.413" v="481" actId="207"/>
          <ac:spMkLst>
            <pc:docMk/>
            <pc:sldMk cId="0" sldId="286"/>
            <ac:spMk id="471" creationId="{00000000-0000-0000-0000-000000000000}"/>
          </ac:spMkLst>
        </pc:spChg>
        <pc:spChg chg="mod">
          <ac:chgData name="Nidhi Joshi Parsai" userId="44701545fa204d2b" providerId="LiveId" clId="{7B67133A-4A03-42D5-A51A-0366D28103C6}" dt="2026-01-26T13:26:34.519" v="475" actId="113"/>
          <ac:spMkLst>
            <pc:docMk/>
            <pc:sldMk cId="0" sldId="286"/>
            <ac:spMk id="475" creationId="{00000000-0000-0000-0000-000000000000}"/>
          </ac:spMkLst>
        </pc:spChg>
        <pc:picChg chg="mod">
          <ac:chgData name="Nidhi Joshi Parsai" userId="44701545fa204d2b" providerId="LiveId" clId="{7B67133A-4A03-42D5-A51A-0366D28103C6}" dt="2026-01-26T13:26:36.181" v="476" actId="1076"/>
          <ac:picMkLst>
            <pc:docMk/>
            <pc:sldMk cId="0" sldId="286"/>
            <ac:picMk id="474" creationId="{00000000-0000-0000-0000-000000000000}"/>
          </ac:picMkLst>
        </pc:picChg>
      </pc:sldChg>
      <pc:sldChg chg="modSp mod">
        <pc:chgData name="Nidhi Joshi Parsai" userId="44701545fa204d2b" providerId="LiveId" clId="{7B67133A-4A03-42D5-A51A-0366D28103C6}" dt="2026-01-26T13:27:33.196" v="493" actId="1076"/>
        <pc:sldMkLst>
          <pc:docMk/>
          <pc:sldMk cId="0" sldId="287"/>
        </pc:sldMkLst>
        <pc:spChg chg="mod">
          <ac:chgData name="Nidhi Joshi Parsai" userId="44701545fa204d2b" providerId="LiveId" clId="{7B67133A-4A03-42D5-A51A-0366D28103C6}" dt="2026-01-26T13:26:57.535" v="480" actId="113"/>
          <ac:spMkLst>
            <pc:docMk/>
            <pc:sldMk cId="0" sldId="287"/>
            <ac:spMk id="480" creationId="{00000000-0000-0000-0000-000000000000}"/>
          </ac:spMkLst>
        </pc:spChg>
        <pc:spChg chg="mod">
          <ac:chgData name="Nidhi Joshi Parsai" userId="44701545fa204d2b" providerId="LiveId" clId="{7B67133A-4A03-42D5-A51A-0366D28103C6}" dt="2026-01-26T13:27:33.196" v="493" actId="1076"/>
          <ac:spMkLst>
            <pc:docMk/>
            <pc:sldMk cId="0" sldId="287"/>
            <ac:spMk id="481" creationId="{00000000-0000-0000-0000-000000000000}"/>
          </ac:spMkLst>
        </pc:spChg>
      </pc:sldChg>
      <pc:sldChg chg="modSp mod">
        <pc:chgData name="Nidhi Joshi Parsai" userId="44701545fa204d2b" providerId="LiveId" clId="{7B67133A-4A03-42D5-A51A-0366D28103C6}" dt="2026-01-26T13:28:24.795" v="510" actId="1076"/>
        <pc:sldMkLst>
          <pc:docMk/>
          <pc:sldMk cId="0" sldId="288"/>
        </pc:sldMkLst>
        <pc:spChg chg="mod">
          <ac:chgData name="Nidhi Joshi Parsai" userId="44701545fa204d2b" providerId="LiveId" clId="{7B67133A-4A03-42D5-A51A-0366D28103C6}" dt="2026-01-26T13:27:57.826" v="502" actId="207"/>
          <ac:spMkLst>
            <pc:docMk/>
            <pc:sldMk cId="0" sldId="288"/>
            <ac:spMk id="488" creationId="{00000000-0000-0000-0000-000000000000}"/>
          </ac:spMkLst>
        </pc:spChg>
        <pc:spChg chg="mod">
          <ac:chgData name="Nidhi Joshi Parsai" userId="44701545fa204d2b" providerId="LiveId" clId="{7B67133A-4A03-42D5-A51A-0366D28103C6}" dt="2026-01-26T13:28:24.795" v="510" actId="1076"/>
          <ac:spMkLst>
            <pc:docMk/>
            <pc:sldMk cId="0" sldId="288"/>
            <ac:spMk id="489" creationId="{00000000-0000-0000-0000-000000000000}"/>
          </ac:spMkLst>
        </pc:spChg>
      </pc:sldChg>
      <pc:sldChg chg="modSp mod">
        <pc:chgData name="Nidhi Joshi Parsai" userId="44701545fa204d2b" providerId="LiveId" clId="{7B67133A-4A03-42D5-A51A-0366D28103C6}" dt="2026-01-26T13:29:04.244" v="522" actId="14100"/>
        <pc:sldMkLst>
          <pc:docMk/>
          <pc:sldMk cId="0" sldId="289"/>
        </pc:sldMkLst>
        <pc:spChg chg="mod">
          <ac:chgData name="Nidhi Joshi Parsai" userId="44701545fa204d2b" providerId="LiveId" clId="{7B67133A-4A03-42D5-A51A-0366D28103C6}" dt="2026-01-26T13:28:40.027" v="515" actId="20577"/>
          <ac:spMkLst>
            <pc:docMk/>
            <pc:sldMk cId="0" sldId="289"/>
            <ac:spMk id="495" creationId="{00000000-0000-0000-0000-000000000000}"/>
          </ac:spMkLst>
        </pc:spChg>
        <pc:spChg chg="mod">
          <ac:chgData name="Nidhi Joshi Parsai" userId="44701545fa204d2b" providerId="LiveId" clId="{7B67133A-4A03-42D5-A51A-0366D28103C6}" dt="2026-01-26T13:29:04.244" v="522" actId="14100"/>
          <ac:spMkLst>
            <pc:docMk/>
            <pc:sldMk cId="0" sldId="289"/>
            <ac:spMk id="496" creationId="{00000000-0000-0000-0000-000000000000}"/>
          </ac:spMkLst>
        </pc:spChg>
      </pc:sldChg>
      <pc:sldChg chg="modSp mod">
        <pc:chgData name="Nidhi Joshi Parsai" userId="44701545fa204d2b" providerId="LiveId" clId="{7B67133A-4A03-42D5-A51A-0366D28103C6}" dt="2026-01-26T13:29:41.131" v="532" actId="255"/>
        <pc:sldMkLst>
          <pc:docMk/>
          <pc:sldMk cId="0" sldId="290"/>
        </pc:sldMkLst>
        <pc:spChg chg="mod">
          <ac:chgData name="Nidhi Joshi Parsai" userId="44701545fa204d2b" providerId="LiveId" clId="{7B67133A-4A03-42D5-A51A-0366D28103C6}" dt="2026-01-26T13:29:24.369" v="528" actId="1076"/>
          <ac:spMkLst>
            <pc:docMk/>
            <pc:sldMk cId="0" sldId="290"/>
            <ac:spMk id="502" creationId="{00000000-0000-0000-0000-000000000000}"/>
          </ac:spMkLst>
        </pc:spChg>
        <pc:spChg chg="mod">
          <ac:chgData name="Nidhi Joshi Parsai" userId="44701545fa204d2b" providerId="LiveId" clId="{7B67133A-4A03-42D5-A51A-0366D28103C6}" dt="2026-01-26T13:29:41.131" v="532" actId="255"/>
          <ac:spMkLst>
            <pc:docMk/>
            <pc:sldMk cId="0" sldId="290"/>
            <ac:spMk id="503" creationId="{00000000-0000-0000-0000-000000000000}"/>
          </ac:spMkLst>
        </pc:spChg>
      </pc:sldChg>
      <pc:sldChg chg="modSp mod">
        <pc:chgData name="Nidhi Joshi Parsai" userId="44701545fa204d2b" providerId="LiveId" clId="{7B67133A-4A03-42D5-A51A-0366D28103C6}" dt="2026-01-26T13:38:12.279" v="573" actId="20577"/>
        <pc:sldMkLst>
          <pc:docMk/>
          <pc:sldMk cId="0" sldId="291"/>
        </pc:sldMkLst>
        <pc:spChg chg="mod">
          <ac:chgData name="Nidhi Joshi Parsai" userId="44701545fa204d2b" providerId="LiveId" clId="{7B67133A-4A03-42D5-A51A-0366D28103C6}" dt="2026-01-26T13:29:56.354" v="538" actId="207"/>
          <ac:spMkLst>
            <pc:docMk/>
            <pc:sldMk cId="0" sldId="291"/>
            <ac:spMk id="509" creationId="{00000000-0000-0000-0000-000000000000}"/>
          </ac:spMkLst>
        </pc:spChg>
        <pc:spChg chg="mod">
          <ac:chgData name="Nidhi Joshi Parsai" userId="44701545fa204d2b" providerId="LiveId" clId="{7B67133A-4A03-42D5-A51A-0366D28103C6}" dt="2026-01-26T13:38:12.279" v="573" actId="20577"/>
          <ac:spMkLst>
            <pc:docMk/>
            <pc:sldMk cId="0" sldId="291"/>
            <ac:spMk id="510" creationId="{00000000-0000-0000-0000-000000000000}"/>
          </ac:spMkLst>
        </pc:spChg>
      </pc:sldChg>
      <pc:sldChg chg="modSp mod">
        <pc:chgData name="Nidhi Joshi Parsai" userId="44701545fa204d2b" providerId="LiveId" clId="{7B67133A-4A03-42D5-A51A-0366D28103C6}" dt="2026-01-26T13:38:16.528" v="575" actId="2711"/>
        <pc:sldMkLst>
          <pc:docMk/>
          <pc:sldMk cId="0" sldId="292"/>
        </pc:sldMkLst>
        <pc:spChg chg="mod">
          <ac:chgData name="Nidhi Joshi Parsai" userId="44701545fa204d2b" providerId="LiveId" clId="{7B67133A-4A03-42D5-A51A-0366D28103C6}" dt="2026-01-26T13:30:53.676" v="551" actId="207"/>
          <ac:spMkLst>
            <pc:docMk/>
            <pc:sldMk cId="0" sldId="292"/>
            <ac:spMk id="516" creationId="{00000000-0000-0000-0000-000000000000}"/>
          </ac:spMkLst>
        </pc:spChg>
        <pc:spChg chg="mod">
          <ac:chgData name="Nidhi Joshi Parsai" userId="44701545fa204d2b" providerId="LiveId" clId="{7B67133A-4A03-42D5-A51A-0366D28103C6}" dt="2026-01-26T13:38:16.528" v="575" actId="2711"/>
          <ac:spMkLst>
            <pc:docMk/>
            <pc:sldMk cId="0" sldId="292"/>
            <ac:spMk id="517" creationId="{00000000-0000-0000-0000-000000000000}"/>
          </ac:spMkLst>
        </pc:spChg>
      </pc:sldChg>
      <pc:sldChg chg="modSp mod">
        <pc:chgData name="Nidhi Joshi Parsai" userId="44701545fa204d2b" providerId="LiveId" clId="{7B67133A-4A03-42D5-A51A-0366D28103C6}" dt="2026-01-26T13:32:01.266" v="564" actId="20577"/>
        <pc:sldMkLst>
          <pc:docMk/>
          <pc:sldMk cId="0" sldId="293"/>
        </pc:sldMkLst>
        <pc:spChg chg="mod">
          <ac:chgData name="Nidhi Joshi Parsai" userId="44701545fa204d2b" providerId="LiveId" clId="{7B67133A-4A03-42D5-A51A-0366D28103C6}" dt="2026-01-26T13:32:01.266" v="564" actId="20577"/>
          <ac:spMkLst>
            <pc:docMk/>
            <pc:sldMk cId="0" sldId="293"/>
            <ac:spMk id="5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0547601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30547601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30547601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30547601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0547601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0547601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59"/>
          <p:cNvGrpSpPr/>
          <p:nvPr/>
        </p:nvGrpSpPr>
        <p:grpSpPr>
          <a:xfrm>
            <a:off x="0" y="-1588"/>
            <a:ext cx="12192000" cy="6865938"/>
            <a:chOff x="0" y="-2373"/>
            <a:chExt cx="12192000" cy="6867027"/>
          </a:xfrm>
        </p:grpSpPr>
        <p:sp>
          <p:nvSpPr>
            <p:cNvPr id="24" name="Google Shape;24;p5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59"/>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9"/>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4" name="Google Shape;34;p59"/>
          <p:cNvSpPr txBox="1">
            <a:spLocks noGrp="1"/>
          </p:cNvSpPr>
          <p:nvPr>
            <p:ph type="dt" idx="10"/>
          </p:nvPr>
        </p:nvSpPr>
        <p:spPr>
          <a:xfrm rot="5400000">
            <a:off x="10090150" y="1792288"/>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9"/>
          <p:cNvSpPr txBox="1">
            <a:spLocks noGrp="1"/>
          </p:cNvSpPr>
          <p:nvPr>
            <p:ph type="ftr" idx="11"/>
          </p:nvPr>
        </p:nvSpPr>
        <p:spPr>
          <a:xfrm rot="5400000">
            <a:off x="8960644" y="3226594"/>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9"/>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grpSp>
        <p:nvGrpSpPr>
          <p:cNvPr id="126" name="Google Shape;126;p68"/>
          <p:cNvGrpSpPr/>
          <p:nvPr/>
        </p:nvGrpSpPr>
        <p:grpSpPr>
          <a:xfrm>
            <a:off x="0" y="-1588"/>
            <a:ext cx="12192000" cy="6865938"/>
            <a:chOff x="0" y="-2373"/>
            <a:chExt cx="12192000" cy="6867027"/>
          </a:xfrm>
        </p:grpSpPr>
        <p:sp>
          <p:nvSpPr>
            <p:cNvPr id="127" name="Google Shape;127;p6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6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8"/>
            <p:cNvSpPr/>
            <p:nvPr/>
          </p:nvSpPr>
          <p:spPr>
            <a:xfrm rot="10371525">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68"/>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6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6" name="Google Shape;136;p68"/>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8"/>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8"/>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39" name="Google Shape;139;p68"/>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0" name="Google Shape;140;p6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3"/>
        <p:cNvGrpSpPr/>
        <p:nvPr/>
      </p:nvGrpSpPr>
      <p:grpSpPr>
        <a:xfrm>
          <a:off x="0" y="0"/>
          <a:ext cx="0" cy="0"/>
          <a:chOff x="0" y="0"/>
          <a:chExt cx="0" cy="0"/>
        </a:xfrm>
      </p:grpSpPr>
      <p:grpSp>
        <p:nvGrpSpPr>
          <p:cNvPr id="144" name="Google Shape;144;p69"/>
          <p:cNvGrpSpPr/>
          <p:nvPr/>
        </p:nvGrpSpPr>
        <p:grpSpPr>
          <a:xfrm>
            <a:off x="0" y="-1588"/>
            <a:ext cx="12192000" cy="6865938"/>
            <a:chOff x="0" y="-2373"/>
            <a:chExt cx="12192000" cy="6867027"/>
          </a:xfrm>
        </p:grpSpPr>
        <p:sp>
          <p:nvSpPr>
            <p:cNvPr id="145" name="Google Shape;145;p6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9"/>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9"/>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9"/>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9"/>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9"/>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9"/>
            <p:cNvSpPr/>
            <p:nvPr/>
          </p:nvSpPr>
          <p:spPr>
            <a:xfrm rot="-589932">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69"/>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6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4" name="Google Shape;154;p69"/>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9"/>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69"/>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57" name="Google Shape;157;p6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0"/>
        <p:cNvGrpSpPr/>
        <p:nvPr/>
      </p:nvGrpSpPr>
      <p:grpSpPr>
        <a:xfrm>
          <a:off x="0" y="0"/>
          <a:ext cx="0" cy="0"/>
          <a:chOff x="0" y="0"/>
          <a:chExt cx="0" cy="0"/>
        </a:xfrm>
      </p:grpSpPr>
      <p:grpSp>
        <p:nvGrpSpPr>
          <p:cNvPr id="161" name="Google Shape;161;p70"/>
          <p:cNvGrpSpPr/>
          <p:nvPr/>
        </p:nvGrpSpPr>
        <p:grpSpPr>
          <a:xfrm>
            <a:off x="0" y="-1588"/>
            <a:ext cx="12192000" cy="6865938"/>
            <a:chOff x="0" y="-2373"/>
            <a:chExt cx="12192000" cy="6867027"/>
          </a:xfrm>
        </p:grpSpPr>
        <p:sp>
          <p:nvSpPr>
            <p:cNvPr id="162" name="Google Shape;162;p7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7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0"/>
            <p:cNvSpPr/>
            <p:nvPr/>
          </p:nvSpPr>
          <p:spPr>
            <a:xfrm rot="-589932">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70"/>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7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1" name="Google Shape;171;p70"/>
          <p:cNvSpPr txBox="1"/>
          <p:nvPr/>
        </p:nvSpPr>
        <p:spPr>
          <a:xfrm>
            <a:off x="9718675" y="2632075"/>
            <a:ext cx="803275" cy="15700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2" name="Google Shape;172;p70"/>
          <p:cNvSpPr txBox="1"/>
          <p:nvPr/>
        </p:nvSpPr>
        <p:spPr>
          <a:xfrm>
            <a:off x="898525" y="590550"/>
            <a:ext cx="801688" cy="15700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3" name="Google Shape;173;p70"/>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0"/>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0"/>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6" name="Google Shape;176;p70"/>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7" name="Google Shape;177;p7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7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0"/>
        <p:cNvGrpSpPr/>
        <p:nvPr/>
      </p:nvGrpSpPr>
      <p:grpSpPr>
        <a:xfrm>
          <a:off x="0" y="0"/>
          <a:ext cx="0" cy="0"/>
          <a:chOff x="0" y="0"/>
          <a:chExt cx="0" cy="0"/>
        </a:xfrm>
      </p:grpSpPr>
      <p:grpSp>
        <p:nvGrpSpPr>
          <p:cNvPr id="181" name="Google Shape;181;p71"/>
          <p:cNvGrpSpPr/>
          <p:nvPr/>
        </p:nvGrpSpPr>
        <p:grpSpPr>
          <a:xfrm>
            <a:off x="0" y="-1588"/>
            <a:ext cx="12192000" cy="6865938"/>
            <a:chOff x="0" y="-2373"/>
            <a:chExt cx="12192000" cy="6867027"/>
          </a:xfrm>
        </p:grpSpPr>
        <p:sp>
          <p:nvSpPr>
            <p:cNvPr id="182" name="Google Shape;182;p7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1"/>
            <p:cNvSpPr/>
            <p:nvPr/>
          </p:nvSpPr>
          <p:spPr>
            <a:xfrm rot="-589932">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71"/>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71"/>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91" name="Google Shape;191;p71"/>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71"/>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1"/>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4" name="Google Shape;194;p7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7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cxnSp>
        <p:nvCxnSpPr>
          <p:cNvPr id="198" name="Google Shape;198;p72"/>
          <p:cNvCxnSpPr/>
          <p:nvPr/>
        </p:nvCxnSpPr>
        <p:spPr>
          <a:xfrm>
            <a:off x="4403725" y="2570163"/>
            <a:ext cx="0" cy="3492500"/>
          </a:xfrm>
          <a:prstGeom prst="straightConnector1">
            <a:avLst/>
          </a:prstGeom>
          <a:noFill/>
          <a:ln w="12700" cap="flat" cmpd="sng">
            <a:solidFill>
              <a:schemeClr val="accent1">
                <a:alpha val="40392"/>
              </a:schemeClr>
            </a:solidFill>
            <a:prstDash val="solid"/>
            <a:round/>
            <a:headEnd type="none" w="sm" len="sm"/>
            <a:tailEnd type="none" w="sm" len="sm"/>
          </a:ln>
        </p:spPr>
      </p:cxnSp>
      <p:cxnSp>
        <p:nvCxnSpPr>
          <p:cNvPr id="199" name="Google Shape;199;p72"/>
          <p:cNvCxnSpPr/>
          <p:nvPr/>
        </p:nvCxnSpPr>
        <p:spPr>
          <a:xfrm>
            <a:off x="7772400" y="2570163"/>
            <a:ext cx="0" cy="3492500"/>
          </a:xfrm>
          <a:prstGeom prst="straightConnector1">
            <a:avLst/>
          </a:prstGeom>
          <a:noFill/>
          <a:ln w="12700" cap="flat" cmpd="sng">
            <a:solidFill>
              <a:schemeClr val="accent1">
                <a:alpha val="40392"/>
              </a:schemeClr>
            </a:solidFill>
            <a:prstDash val="solid"/>
            <a:round/>
            <a:headEnd type="none" w="sm" len="sm"/>
            <a:tailEnd type="none" w="sm" len="sm"/>
          </a:ln>
        </p:spPr>
      </p:cxnSp>
      <p:sp>
        <p:nvSpPr>
          <p:cNvPr id="200" name="Google Shape;200;p72"/>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2"/>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2" name="Google Shape;202;p72"/>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3" name="Google Shape;203;p72"/>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4" name="Google Shape;204;p72"/>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5" name="Google Shape;205;p72"/>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6" name="Google Shape;206;p72"/>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7" name="Google Shape;207;p7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7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7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0"/>
        <p:cNvGrpSpPr/>
        <p:nvPr/>
      </p:nvGrpSpPr>
      <p:grpSpPr>
        <a:xfrm>
          <a:off x="0" y="0"/>
          <a:ext cx="0" cy="0"/>
          <a:chOff x="0" y="0"/>
          <a:chExt cx="0" cy="0"/>
        </a:xfrm>
      </p:grpSpPr>
      <p:cxnSp>
        <p:nvCxnSpPr>
          <p:cNvPr id="211" name="Google Shape;211;p73"/>
          <p:cNvCxnSpPr/>
          <p:nvPr/>
        </p:nvCxnSpPr>
        <p:spPr>
          <a:xfrm>
            <a:off x="4387850" y="2603500"/>
            <a:ext cx="0" cy="35179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73"/>
          <p:cNvCxnSpPr/>
          <p:nvPr/>
        </p:nvCxnSpPr>
        <p:spPr>
          <a:xfrm>
            <a:off x="7802563"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7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3"/>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5" name="Google Shape;215;p73"/>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6" name="Google Shape;216;p73"/>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7" name="Google Shape;217;p73"/>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8" name="Google Shape;218;p73"/>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9" name="Google Shape;219;p73"/>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0" name="Google Shape;220;p73"/>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21" name="Google Shape;221;p73"/>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22" name="Google Shape;222;p73"/>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3" name="Google Shape;223;p7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74"/>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4"/>
          <p:cNvSpPr txBox="1">
            <a:spLocks noGrp="1"/>
          </p:cNvSpPr>
          <p:nvPr>
            <p:ph type="body" idx="1"/>
          </p:nvPr>
        </p:nvSpPr>
        <p:spPr>
          <a:xfrm rot="5400000">
            <a:off x="3828257" y="-69057"/>
            <a:ext cx="3416300" cy="8761413"/>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9" name="Google Shape;229;p7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7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2"/>
        <p:cNvGrpSpPr/>
        <p:nvPr/>
      </p:nvGrpSpPr>
      <p:grpSpPr>
        <a:xfrm>
          <a:off x="0" y="0"/>
          <a:ext cx="0" cy="0"/>
          <a:chOff x="0" y="0"/>
          <a:chExt cx="0" cy="0"/>
        </a:xfrm>
      </p:grpSpPr>
      <p:grpSp>
        <p:nvGrpSpPr>
          <p:cNvPr id="233" name="Google Shape;233;p75"/>
          <p:cNvGrpSpPr/>
          <p:nvPr/>
        </p:nvGrpSpPr>
        <p:grpSpPr>
          <a:xfrm>
            <a:off x="0" y="-1588"/>
            <a:ext cx="12192000" cy="6865938"/>
            <a:chOff x="0" y="-2373"/>
            <a:chExt cx="12192000" cy="6867027"/>
          </a:xfrm>
        </p:grpSpPr>
        <p:sp>
          <p:nvSpPr>
            <p:cNvPr id="234" name="Google Shape;234;p7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5"/>
            <p:cNvSpPr/>
            <p:nvPr/>
          </p:nvSpPr>
          <p:spPr>
            <a:xfrm rot="5101749">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75"/>
            <p:cNvSpPr/>
            <p:nvPr/>
          </p:nvSpPr>
          <p:spPr>
            <a:xfrm>
              <a:off x="414338" y="402504"/>
              <a:ext cx="6511925"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5"/>
            <p:cNvSpPr/>
            <p:nvPr/>
          </p:nvSpPr>
          <p:spPr>
            <a:xfrm rot="5400000">
              <a:off x="4448489"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75"/>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44" name="Google Shape;244;p7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75"/>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5"/>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47" name="Google Shape;247;p7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7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0" name="Google Shape;40;p6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6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7" name="Google Shape;47;p6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grpSp>
        <p:nvGrpSpPr>
          <p:cNvPr id="51" name="Google Shape;51;p62"/>
          <p:cNvGrpSpPr/>
          <p:nvPr/>
        </p:nvGrpSpPr>
        <p:grpSpPr>
          <a:xfrm>
            <a:off x="0" y="-1588"/>
            <a:ext cx="12192000" cy="6865938"/>
            <a:chOff x="0" y="-2373"/>
            <a:chExt cx="12192000" cy="6867027"/>
          </a:xfrm>
        </p:grpSpPr>
        <p:sp>
          <p:nvSpPr>
            <p:cNvPr id="52" name="Google Shape;52;p6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6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2"/>
            <p:cNvSpPr/>
            <p:nvPr/>
          </p:nvSpPr>
          <p:spPr>
            <a:xfrm>
              <a:off x="7289800" y="402504"/>
              <a:ext cx="4478338"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2"/>
            <p:cNvSpPr/>
            <p:nvPr/>
          </p:nvSpPr>
          <p:spPr>
            <a:xfrm rot="-5677511">
              <a:off x="46987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62"/>
            <p:cNvSpPr/>
            <p:nvPr/>
          </p:nvSpPr>
          <p:spPr>
            <a:xfrm rot="-5400000">
              <a:off x="3786502"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6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 name="Google Shape;62;p62"/>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2"/>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2"/>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5" name="Google Shape;65;p6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1" name="Google Shape;71;p63"/>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2" name="Google Shape;72;p63"/>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3" name="Google Shape;73;p63"/>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4" name="Google Shape;74;p6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64"/>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6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66"/>
          <p:cNvGrpSpPr/>
          <p:nvPr/>
        </p:nvGrpSpPr>
        <p:grpSpPr>
          <a:xfrm>
            <a:off x="0" y="-1588"/>
            <a:ext cx="12192000" cy="6865938"/>
            <a:chOff x="0" y="-2373"/>
            <a:chExt cx="12192000" cy="6867027"/>
          </a:xfrm>
        </p:grpSpPr>
        <p:sp>
          <p:nvSpPr>
            <p:cNvPr id="89" name="Google Shape;89;p6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6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6"/>
            <p:cNvSpPr/>
            <p:nvPr/>
          </p:nvSpPr>
          <p:spPr>
            <a:xfrm>
              <a:off x="5713413" y="402504"/>
              <a:ext cx="6054725"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6"/>
            <p:cNvSpPr/>
            <p:nvPr/>
          </p:nvSpPr>
          <p:spPr>
            <a:xfrm rot="-5677511">
              <a:off x="3140607"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66"/>
            <p:cNvSpPr/>
            <p:nvPr/>
          </p:nvSpPr>
          <p:spPr>
            <a:xfrm rot="-5400000">
              <a:off x="2229164"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6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9" name="Google Shape;99;p6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6"/>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6"/>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2" name="Google Shape;102;p66"/>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3" name="Google Shape;103;p6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grpSp>
        <p:nvGrpSpPr>
          <p:cNvPr id="107" name="Google Shape;107;p67"/>
          <p:cNvGrpSpPr/>
          <p:nvPr/>
        </p:nvGrpSpPr>
        <p:grpSpPr>
          <a:xfrm>
            <a:off x="0" y="-1588"/>
            <a:ext cx="12192000" cy="6865938"/>
            <a:chOff x="0" y="-2373"/>
            <a:chExt cx="12192000" cy="6867027"/>
          </a:xfrm>
        </p:grpSpPr>
        <p:sp>
          <p:nvSpPr>
            <p:cNvPr id="108" name="Google Shape;108;p6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7"/>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67"/>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7"/>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7"/>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7"/>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7"/>
            <p:cNvSpPr/>
            <p:nvPr/>
          </p:nvSpPr>
          <p:spPr>
            <a:xfrm>
              <a:off x="6172200" y="402504"/>
              <a:ext cx="5595938" cy="605409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7"/>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67"/>
            <p:cNvSpPr/>
            <p:nvPr/>
          </p:nvSpPr>
          <p:spPr>
            <a:xfrm rot="-5677511">
              <a:off x="42034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6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18" name="Google Shape;118;p67"/>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67"/>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7"/>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1" name="Google Shape;121;p67"/>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2" name="Google Shape;122;p67"/>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7"/>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8"/>
          <p:cNvGrpSpPr/>
          <p:nvPr/>
        </p:nvGrpSpPr>
        <p:grpSpPr>
          <a:xfrm>
            <a:off x="0" y="-1588"/>
            <a:ext cx="12192000" cy="6865938"/>
            <a:chOff x="0" y="-2373"/>
            <a:chExt cx="12192000" cy="6867027"/>
          </a:xfrm>
        </p:grpSpPr>
        <p:sp>
          <p:nvSpPr>
            <p:cNvPr id="7" name="Google Shape;7;p58"/>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5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5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8"/>
            <p:cNvSpPr/>
            <p:nvPr/>
          </p:nvSpPr>
          <p:spPr>
            <a:xfrm rot="-589932">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58"/>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5;p5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 name="Google Shape;16;p5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7" name="Google Shape;17;p58"/>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5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5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58"/>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azure.microsoft.com/en-gb/resources/cloud-computing-dictionary/what-is-machine-learning-plat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nlinecourses.nptel.ac.in/noc22_cs73/previe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onlinecourses.nptel.ac.in/noc22_ma40/preview" TargetMode="External"/><Relationship Id="rId4" Type="http://schemas.openxmlformats.org/officeDocument/2006/relationships/hyperlink" Target="https://onlinecourses.nptel.ac.in/noc22_cs97/preview"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mktg.best/nlnip" TargetMode="External"/><Relationship Id="rId3" Type="http://schemas.openxmlformats.org/officeDocument/2006/relationships/hyperlink" Target="https://mktg.best/9d0bf" TargetMode="External"/><Relationship Id="rId7" Type="http://schemas.openxmlformats.org/officeDocument/2006/relationships/hyperlink" Target="https://mktg.best/ap3bg" TargetMode="External"/><Relationship Id="rId12" Type="http://schemas.openxmlformats.org/officeDocument/2006/relationships/hyperlink" Target="https://mktg.best/sya9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ktg.best/5sit7" TargetMode="External"/><Relationship Id="rId11" Type="http://schemas.openxmlformats.org/officeDocument/2006/relationships/hyperlink" Target="https://mktg.best/vu9av" TargetMode="External"/><Relationship Id="rId5" Type="http://schemas.openxmlformats.org/officeDocument/2006/relationships/hyperlink" Target="https://mktg.best/mejob" TargetMode="External"/><Relationship Id="rId10" Type="http://schemas.openxmlformats.org/officeDocument/2006/relationships/hyperlink" Target="https://mktg.best/mfw2y" TargetMode="External"/><Relationship Id="rId4" Type="http://schemas.openxmlformats.org/officeDocument/2006/relationships/hyperlink" Target="https://mktg.best/-17zl" TargetMode="External"/><Relationship Id="rId9" Type="http://schemas.openxmlformats.org/officeDocument/2006/relationships/hyperlink" Target="https://mktg.best/33gw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yKHwczZOM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learningindustry.com/future-intelligent-assistants-in-online-trai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a:spLocks noGrp="1"/>
          </p:cNvSpPr>
          <p:nvPr>
            <p:ph type="ctrTitle"/>
          </p:nvPr>
        </p:nvSpPr>
        <p:spPr>
          <a:xfrm>
            <a:off x="1003300" y="1060450"/>
            <a:ext cx="10054527" cy="2677648"/>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Expectation Setting </a:t>
            </a:r>
            <a:br>
              <a:rPr lang="en-US" b="1" dirty="0">
                <a:solidFill>
                  <a:schemeClr val="bg1"/>
                </a:solidFill>
                <a:latin typeface="Times New Roman" panose="02020603050405020304" pitchFamily="18" charset="0"/>
                <a:cs typeface="Times New Roman" panose="02020603050405020304" pitchFamily="18" charset="0"/>
              </a:rPr>
            </a:br>
            <a:br>
              <a:rPr lang="en-US" b="1" dirty="0">
                <a:solidFill>
                  <a:schemeClr val="bg1"/>
                </a:solidFill>
                <a:latin typeface="Times New Roman" panose="02020603050405020304" pitchFamily="18" charset="0"/>
                <a:cs typeface="Times New Roman" panose="02020603050405020304" pitchFamily="18" charset="0"/>
              </a:rPr>
            </a:br>
            <a:r>
              <a:rPr lang="en-US" sz="4400" b="1" dirty="0">
                <a:solidFill>
                  <a:schemeClr val="bg1"/>
                </a:solidFill>
                <a:latin typeface="Times New Roman" panose="02020603050405020304" pitchFamily="18" charset="0"/>
                <a:cs typeface="Times New Roman" panose="02020603050405020304" pitchFamily="18" charset="0"/>
              </a:rPr>
              <a:t>Machine Learning– BCS602</a:t>
            </a:r>
            <a:endParaRPr sz="4400" b="1" dirty="0">
              <a:solidFill>
                <a:schemeClr val="bg1"/>
              </a:solidFill>
              <a:latin typeface="Times New Roman" panose="02020603050405020304" pitchFamily="18" charset="0"/>
              <a:cs typeface="Times New Roman" panose="02020603050405020304" pitchFamily="18" charset="0"/>
            </a:endParaRPr>
          </a:p>
        </p:txBody>
      </p:sp>
      <p:sp>
        <p:nvSpPr>
          <p:cNvPr id="255" name="Google Shape;255;p1"/>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a:stretch/>
        </p:blipFill>
        <p:spPr>
          <a:xfrm>
            <a:off x="3150157" y="2153921"/>
            <a:ext cx="5594069" cy="4599252"/>
          </a:xfrm>
          <a:prstGeom prst="rect">
            <a:avLst/>
          </a:prstGeom>
          <a:noFill/>
          <a:ln>
            <a:noFill/>
          </a:ln>
        </p:spPr>
      </p:pic>
      <p:sp>
        <p:nvSpPr>
          <p:cNvPr id="313" name="Google Shape;313;p4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10</a:t>
            </a:fld>
            <a:endParaRPr/>
          </a:p>
        </p:txBody>
      </p:sp>
      <p:sp>
        <p:nvSpPr>
          <p:cNvPr id="314" name="Google Shape;314;p45"/>
          <p:cNvSpPr txBox="1">
            <a:spLocks noGrp="1"/>
          </p:cNvSpPr>
          <p:nvPr>
            <p:ph type="title"/>
          </p:nvPr>
        </p:nvSpPr>
        <p:spPr>
          <a:xfrm>
            <a:off x="1590675" y="1063625"/>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48611"/>
              <a:buNone/>
            </a:pPr>
            <a:r>
              <a:rPr lang="en-US" b="1" dirty="0">
                <a:solidFill>
                  <a:schemeClr val="bg1"/>
                </a:solidFill>
                <a:latin typeface="Times New Roman" panose="02020603050405020304" pitchFamily="18" charset="0"/>
                <a:cs typeface="Times New Roman" panose="02020603050405020304" pitchFamily="18" charset="0"/>
              </a:rPr>
              <a:t>Applications</a:t>
            </a:r>
            <a:r>
              <a:rPr lang="en-US" b="1" i="0" dirty="0">
                <a:solidFill>
                  <a:schemeClr val="bg1"/>
                </a:solidFill>
                <a:latin typeface="Times New Roman" panose="02020603050405020304" pitchFamily="18" charset="0"/>
                <a:ea typeface="Inter"/>
                <a:cs typeface="Times New Roman" panose="02020603050405020304" pitchFamily="18" charset="0"/>
                <a:sym typeface="Inter"/>
              </a:rPr>
              <a:t> </a:t>
            </a:r>
            <a:r>
              <a:rPr lang="en-US" b="1" dirty="0">
                <a:solidFill>
                  <a:schemeClr val="bg1"/>
                </a:solidFill>
                <a:latin typeface="Times New Roman" panose="02020603050405020304" pitchFamily="18" charset="0"/>
                <a:cs typeface="Times New Roman" panose="02020603050405020304" pitchFamily="18" charset="0"/>
              </a:rPr>
              <a:t>of Machine Learning</a:t>
            </a:r>
            <a:endParaRPr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title"/>
          </p:nvPr>
        </p:nvSpPr>
        <p:spPr>
          <a:xfrm>
            <a:off x="773748" y="570029"/>
            <a:ext cx="9997440" cy="95278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Difference</a:t>
            </a:r>
            <a:endParaRPr b="1" dirty="0">
              <a:solidFill>
                <a:schemeClr val="bg1"/>
              </a:solidFill>
              <a:latin typeface="Times New Roman" panose="02020603050405020304" pitchFamily="18" charset="0"/>
              <a:cs typeface="Times New Roman" panose="02020603050405020304" pitchFamily="18" charset="0"/>
            </a:endParaRPr>
          </a:p>
        </p:txBody>
      </p:sp>
      <p:pic>
        <p:nvPicPr>
          <p:cNvPr id="320" name="Google Shape;320;p33"/>
          <p:cNvPicPr preferRelativeResize="0"/>
          <p:nvPr/>
        </p:nvPicPr>
        <p:blipFill rotWithShape="1">
          <a:blip r:embed="rId3">
            <a:alphaModFix/>
          </a:blip>
          <a:srcRect/>
          <a:stretch/>
        </p:blipFill>
        <p:spPr>
          <a:xfrm>
            <a:off x="773749" y="1581240"/>
            <a:ext cx="10323742" cy="4213461"/>
          </a:xfrm>
          <a:prstGeom prst="rect">
            <a:avLst/>
          </a:prstGeom>
          <a:noFill/>
          <a:ln>
            <a:noFill/>
          </a:ln>
        </p:spPr>
      </p:pic>
      <p:pic>
        <p:nvPicPr>
          <p:cNvPr id="321" name="Google Shape;321;p33"/>
          <p:cNvPicPr preferRelativeResize="0"/>
          <p:nvPr/>
        </p:nvPicPr>
        <p:blipFill rotWithShape="1">
          <a:blip r:embed="rId4">
            <a:alphaModFix/>
          </a:blip>
          <a:srcRect/>
          <a:stretch/>
        </p:blipFill>
        <p:spPr>
          <a:xfrm>
            <a:off x="773748" y="5794701"/>
            <a:ext cx="10416539" cy="952783"/>
          </a:xfrm>
          <a:prstGeom prst="rect">
            <a:avLst/>
          </a:prstGeom>
          <a:noFill/>
          <a:ln>
            <a:noFill/>
          </a:ln>
        </p:spPr>
      </p:pic>
      <p:sp>
        <p:nvSpPr>
          <p:cNvPr id="322" name="Google Shape;322;p3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4"/>
          <p:cNvPicPr preferRelativeResize="0"/>
          <p:nvPr/>
        </p:nvPicPr>
        <p:blipFill rotWithShape="1">
          <a:blip r:embed="rId3">
            <a:alphaModFix/>
          </a:blip>
          <a:srcRect/>
          <a:stretch/>
        </p:blipFill>
        <p:spPr>
          <a:xfrm>
            <a:off x="3492265" y="2480175"/>
            <a:ext cx="5530199" cy="3795119"/>
          </a:xfrm>
          <a:prstGeom prst="rect">
            <a:avLst/>
          </a:prstGeom>
          <a:noFill/>
          <a:ln>
            <a:noFill/>
          </a:ln>
        </p:spPr>
      </p:pic>
      <p:sp>
        <p:nvSpPr>
          <p:cNvPr id="328" name="Google Shape;328;p34"/>
          <p:cNvSpPr txBox="1"/>
          <p:nvPr/>
        </p:nvSpPr>
        <p:spPr>
          <a:xfrm>
            <a:off x="805580" y="863570"/>
            <a:ext cx="9211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rPr>
              <a:t>How Machine</a:t>
            </a:r>
            <a:r>
              <a:rPr lang="en-US" sz="3600" b="1" i="0" u="none" strike="noStrike" cap="none" dirty="0">
                <a:solidFill>
                  <a:schemeClr val="bg1"/>
                </a:solidFill>
                <a:latin typeface="Times New Roman" panose="02020603050405020304" pitchFamily="18" charset="0"/>
                <a:ea typeface="PT Serif"/>
                <a:cs typeface="Times New Roman" panose="02020603050405020304" pitchFamily="18" charset="0"/>
                <a:sym typeface="PT Serif"/>
              </a:rPr>
              <a:t> </a:t>
            </a:r>
            <a:r>
              <a:rPr lang="en-US" sz="36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rPr>
              <a:t>Learning</a:t>
            </a:r>
            <a:r>
              <a:rPr lang="en-US" sz="3600" b="1" i="0" u="none" strike="noStrike" cap="none" dirty="0">
                <a:solidFill>
                  <a:schemeClr val="bg1"/>
                </a:solidFill>
                <a:latin typeface="Times New Roman" panose="02020603050405020304" pitchFamily="18" charset="0"/>
                <a:ea typeface="PT Serif"/>
                <a:cs typeface="Times New Roman" panose="02020603050405020304" pitchFamily="18" charset="0"/>
                <a:sym typeface="PT Serif"/>
              </a:rPr>
              <a:t> </a:t>
            </a:r>
            <a:r>
              <a:rPr lang="en-US" sz="36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rPr>
              <a:t>Works</a:t>
            </a:r>
            <a:endParaRPr sz="3600" b="1" dirty="0">
              <a:solidFill>
                <a:schemeClr val="bg1"/>
              </a:solidFill>
              <a:latin typeface="Times New Roman" panose="02020603050405020304" pitchFamily="18" charset="0"/>
              <a:cs typeface="Times New Roman" panose="02020603050405020304" pitchFamily="18" charset="0"/>
            </a:endParaRPr>
          </a:p>
        </p:txBody>
      </p:sp>
      <p:sp>
        <p:nvSpPr>
          <p:cNvPr id="329" name="Google Shape;329;p3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32407"/>
              <a:buNone/>
            </a:pPr>
            <a:r>
              <a:rPr lang="en-US" b="1" dirty="0">
                <a:solidFill>
                  <a:schemeClr val="bg1"/>
                </a:solidFill>
                <a:latin typeface="Times New Roman" panose="02020603050405020304" pitchFamily="18" charset="0"/>
                <a:cs typeface="Times New Roman" panose="02020603050405020304" pitchFamily="18" charset="0"/>
              </a:rPr>
              <a:t>Examples: Supervised Learning</a:t>
            </a:r>
            <a:endParaRPr b="1" dirty="0">
              <a:solidFill>
                <a:schemeClr val="bg1"/>
              </a:solidFill>
              <a:latin typeface="Times New Roman" panose="02020603050405020304" pitchFamily="18" charset="0"/>
              <a:cs typeface="Times New Roman" panose="02020603050405020304" pitchFamily="18" charset="0"/>
            </a:endParaRPr>
          </a:p>
        </p:txBody>
      </p:sp>
      <p:pic>
        <p:nvPicPr>
          <p:cNvPr id="336" name="Google Shape;336;p35"/>
          <p:cNvPicPr preferRelativeResize="0"/>
          <p:nvPr/>
        </p:nvPicPr>
        <p:blipFill rotWithShape="1">
          <a:blip r:embed="rId3">
            <a:alphaModFix/>
          </a:blip>
          <a:srcRect/>
          <a:stretch/>
        </p:blipFill>
        <p:spPr>
          <a:xfrm>
            <a:off x="2541780" y="2516969"/>
            <a:ext cx="7810308" cy="3751003"/>
          </a:xfrm>
          <a:prstGeom prst="rect">
            <a:avLst/>
          </a:prstGeom>
          <a:noFill/>
          <a:ln>
            <a:noFill/>
          </a:ln>
        </p:spPr>
      </p:pic>
      <p:sp>
        <p:nvSpPr>
          <p:cNvPr id="337" name="Google Shape;337;p3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Example : Unsupervised Learning</a:t>
            </a:r>
            <a:endParaRPr b="1" dirty="0">
              <a:solidFill>
                <a:schemeClr val="bg1"/>
              </a:solidFill>
              <a:latin typeface="Times New Roman" panose="02020603050405020304" pitchFamily="18" charset="0"/>
              <a:cs typeface="Times New Roman" panose="02020603050405020304" pitchFamily="18" charset="0"/>
            </a:endParaRPr>
          </a:p>
        </p:txBody>
      </p:sp>
      <p:pic>
        <p:nvPicPr>
          <p:cNvPr id="343" name="Google Shape;343;p36"/>
          <p:cNvPicPr preferRelativeResize="0"/>
          <p:nvPr/>
        </p:nvPicPr>
        <p:blipFill rotWithShape="1">
          <a:blip r:embed="rId3">
            <a:alphaModFix/>
          </a:blip>
          <a:srcRect/>
          <a:stretch/>
        </p:blipFill>
        <p:spPr>
          <a:xfrm>
            <a:off x="1640465" y="2242139"/>
            <a:ext cx="9130723" cy="4320586"/>
          </a:xfrm>
          <a:prstGeom prst="rect">
            <a:avLst/>
          </a:prstGeom>
          <a:noFill/>
          <a:ln>
            <a:noFill/>
          </a:ln>
        </p:spPr>
      </p:pic>
      <p:sp>
        <p:nvSpPr>
          <p:cNvPr id="344" name="Google Shape;344;p3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14</a:t>
            </a:fld>
            <a:endParaRPr/>
          </a:p>
        </p:txBody>
      </p:sp>
      <p:sp>
        <p:nvSpPr>
          <p:cNvPr id="3" name="TextBox 2">
            <a:extLst>
              <a:ext uri="{FF2B5EF4-FFF2-40B4-BE49-F238E27FC236}">
                <a16:creationId xmlns:a16="http://schemas.microsoft.com/office/drawing/2014/main" id="{0C5D05A6-CFA2-4221-827F-004EEE0E301A}"/>
              </a:ext>
            </a:extLst>
          </p:cNvPr>
          <p:cNvSpPr txBox="1"/>
          <p:nvPr/>
        </p:nvSpPr>
        <p:spPr>
          <a:xfrm>
            <a:off x="481264" y="2354434"/>
            <a:ext cx="6464968" cy="461665"/>
          </a:xfrm>
          <a:prstGeom prst="rect">
            <a:avLst/>
          </a:prstGeom>
          <a:noFill/>
        </p:spPr>
        <p:txBody>
          <a:bodyPr wrap="square">
            <a:spAutoFit/>
          </a:bodyPr>
          <a:lstStyle/>
          <a:p>
            <a:pPr marL="457200" lvl="0" indent="-320040" algn="l" rtl="0">
              <a:lnSpc>
                <a:spcPct val="100000"/>
              </a:lnSpc>
              <a:spcBef>
                <a:spcPts val="1000"/>
              </a:spcBef>
              <a:spcAft>
                <a:spcPts val="0"/>
              </a:spcAft>
              <a:buSzPts val="1440"/>
              <a:buChar char="►"/>
            </a:pPr>
            <a:r>
              <a:rPr lang="en-US" sz="2400" b="1" i="0" dirty="0">
                <a:solidFill>
                  <a:srgbClr val="000000"/>
                </a:solidFill>
                <a:latin typeface="Roboto"/>
                <a:ea typeface="Roboto"/>
                <a:cs typeface="Roboto"/>
                <a:sym typeface="Roboto"/>
              </a:rPr>
              <a:t>Is it a cat or a dog?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1009965" y="679450"/>
            <a:ext cx="999744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Reinforcement Learning</a:t>
            </a:r>
            <a:endParaRPr b="1" dirty="0">
              <a:solidFill>
                <a:schemeClr val="bg1"/>
              </a:solidFill>
              <a:latin typeface="Times New Roman" panose="02020603050405020304" pitchFamily="18" charset="0"/>
              <a:cs typeface="Times New Roman" panose="02020603050405020304" pitchFamily="18" charset="0"/>
            </a:endParaRPr>
          </a:p>
        </p:txBody>
      </p:sp>
      <p:sp>
        <p:nvSpPr>
          <p:cNvPr id="350" name="Google Shape;350;p37"/>
          <p:cNvSpPr txBox="1">
            <a:spLocks noGrp="1"/>
          </p:cNvSpPr>
          <p:nvPr>
            <p:ph type="body" idx="1"/>
          </p:nvPr>
        </p:nvSpPr>
        <p:spPr>
          <a:xfrm>
            <a:off x="290945" y="2242153"/>
            <a:ext cx="11435481" cy="3936397"/>
          </a:xfrm>
          <a:prstGeom prst="rect">
            <a:avLst/>
          </a:prstGeom>
          <a:noFill/>
          <a:ln>
            <a:noFill/>
          </a:ln>
        </p:spPr>
        <p:txBody>
          <a:bodyPr spcFirstLastPara="1" wrap="square" lIns="91425" tIns="45700" rIns="91425" bIns="45700" anchor="t" anchorCtr="0">
            <a:normAutofit/>
          </a:bodyPr>
          <a:lstStyle/>
          <a:p>
            <a:pPr marL="457200" lvl="0" indent="-320040" algn="just" rtl="0">
              <a:lnSpc>
                <a:spcPct val="100000"/>
              </a:lnSpc>
              <a:spcBef>
                <a:spcPts val="1000"/>
              </a:spcBef>
              <a:spcAft>
                <a:spcPts val="0"/>
              </a:spcAft>
              <a:buSzPts val="1440"/>
              <a:buChar char="►"/>
            </a:pPr>
            <a:r>
              <a:rPr lang="en-US" sz="2800" b="0" i="0" dirty="0">
                <a:solidFill>
                  <a:srgbClr val="000000"/>
                </a:solidFill>
                <a:latin typeface="Times New Roman" panose="02020603050405020304" pitchFamily="18" charset="0"/>
                <a:ea typeface="Inter"/>
                <a:cs typeface="Times New Roman" panose="02020603050405020304" pitchFamily="18" charset="0"/>
                <a:sym typeface="Inter"/>
              </a:rPr>
              <a:t>Reinforcement Learning is a </a:t>
            </a:r>
            <a:r>
              <a:rPr lang="en-US" sz="2800" b="0" i="0" dirty="0">
                <a:solidFill>
                  <a:srgbClr val="FF0000"/>
                </a:solidFill>
                <a:latin typeface="Times New Roman" panose="02020603050405020304" pitchFamily="18" charset="0"/>
                <a:ea typeface="Inter"/>
                <a:cs typeface="Times New Roman" panose="02020603050405020304" pitchFamily="18" charset="0"/>
                <a:sym typeface="Inter"/>
              </a:rPr>
              <a:t>feedback-based Machine learning technique</a:t>
            </a:r>
            <a:r>
              <a:rPr lang="en-US" sz="2800" b="0" i="0" dirty="0">
                <a:solidFill>
                  <a:srgbClr val="000000"/>
                </a:solidFill>
                <a:latin typeface="Times New Roman" panose="02020603050405020304" pitchFamily="18" charset="0"/>
                <a:ea typeface="Inter"/>
                <a:cs typeface="Times New Roman" panose="02020603050405020304" pitchFamily="18" charset="0"/>
                <a:sym typeface="Inter"/>
              </a:rPr>
              <a:t> in which an agent learns to behave in an environment by performing the actions and seeing the results of actions.</a:t>
            </a:r>
          </a:p>
          <a:p>
            <a:pPr marL="137160" lvl="0" indent="0" algn="just" rtl="0">
              <a:lnSpc>
                <a:spcPct val="100000"/>
              </a:lnSpc>
              <a:spcBef>
                <a:spcPts val="1000"/>
              </a:spcBef>
              <a:spcAft>
                <a:spcPts val="0"/>
              </a:spcAft>
              <a:buSzPts val="1440"/>
              <a:buNone/>
            </a:pPr>
            <a:endParaRPr sz="2800" b="0" i="0" dirty="0">
              <a:solidFill>
                <a:srgbClr val="202124"/>
              </a:solidFill>
              <a:latin typeface="Times New Roman" panose="02020603050405020304" pitchFamily="18" charset="0"/>
              <a:ea typeface="arial"/>
              <a:cs typeface="Times New Roman" panose="02020603050405020304" pitchFamily="18" charset="0"/>
              <a:sym typeface="arial"/>
            </a:endParaRPr>
          </a:p>
          <a:p>
            <a:pPr marL="457200" lvl="0" indent="-320040" algn="just" rtl="0">
              <a:lnSpc>
                <a:spcPct val="100000"/>
              </a:lnSpc>
              <a:spcBef>
                <a:spcPts val="1000"/>
              </a:spcBef>
              <a:spcAft>
                <a:spcPts val="0"/>
              </a:spcAft>
              <a:buSzPts val="1440"/>
              <a:buChar char="►"/>
            </a:pPr>
            <a:r>
              <a:rPr lang="en-US" sz="2800" b="0" i="0" dirty="0">
                <a:solidFill>
                  <a:srgbClr val="202124"/>
                </a:solidFill>
                <a:latin typeface="Times New Roman" panose="02020603050405020304" pitchFamily="18" charset="0"/>
                <a:ea typeface="arial"/>
                <a:cs typeface="Times New Roman" panose="02020603050405020304" pitchFamily="18" charset="0"/>
                <a:sym typeface="arial"/>
              </a:rPr>
              <a:t>"</a:t>
            </a:r>
            <a:r>
              <a:rPr lang="en-US" sz="2800" dirty="0">
                <a:solidFill>
                  <a:srgbClr val="000000"/>
                </a:solidFill>
                <a:latin typeface="Times New Roman" panose="02020603050405020304" pitchFamily="18" charset="0"/>
                <a:ea typeface="Inter"/>
                <a:cs typeface="Times New Roman" panose="02020603050405020304" pitchFamily="18" charset="0"/>
                <a:sym typeface="Inter"/>
              </a:rPr>
              <a:t>Reinforcement learning is a type of machine learning method where an </a:t>
            </a:r>
            <a:r>
              <a:rPr lang="en-US" sz="2800" u="sng" dirty="0">
                <a:solidFill>
                  <a:srgbClr val="000000"/>
                </a:solidFill>
                <a:latin typeface="Times New Roman" panose="02020603050405020304" pitchFamily="18" charset="0"/>
                <a:ea typeface="Inter"/>
                <a:cs typeface="Times New Roman" panose="02020603050405020304" pitchFamily="18" charset="0"/>
                <a:sym typeface="Inter"/>
              </a:rPr>
              <a:t>intelligent agent (computer program) interacts with the environment and learns to act within that</a:t>
            </a:r>
            <a:r>
              <a:rPr lang="en-US" sz="2800" dirty="0">
                <a:solidFill>
                  <a:srgbClr val="000000"/>
                </a:solidFill>
                <a:latin typeface="Times New Roman" panose="02020603050405020304" pitchFamily="18" charset="0"/>
                <a:ea typeface="Inter"/>
                <a:cs typeface="Times New Roman" panose="02020603050405020304" pitchFamily="18" charset="0"/>
                <a:sym typeface="Inter"/>
              </a:rPr>
              <a:t>." </a:t>
            </a:r>
            <a:r>
              <a:rPr lang="en-US" sz="2800" dirty="0">
                <a:solidFill>
                  <a:srgbClr val="FF0000"/>
                </a:solidFill>
                <a:latin typeface="Times New Roman" panose="02020603050405020304" pitchFamily="18" charset="0"/>
                <a:ea typeface="Inter"/>
                <a:cs typeface="Times New Roman" panose="02020603050405020304" pitchFamily="18" charset="0"/>
                <a:sym typeface="Inter"/>
              </a:rPr>
              <a:t>How a Robotic dog learns the movement of his arms is an example of Reinforcement learning</a:t>
            </a:r>
            <a:r>
              <a:rPr lang="en-US" sz="2800" dirty="0">
                <a:solidFill>
                  <a:srgbClr val="000000"/>
                </a:solidFill>
                <a:latin typeface="Times New Roman" panose="02020603050405020304" pitchFamily="18" charset="0"/>
                <a:ea typeface="Inter"/>
                <a:cs typeface="Times New Roman" panose="02020603050405020304" pitchFamily="18" charset="0"/>
                <a:sym typeface="Inter"/>
              </a:rPr>
              <a:t>.</a:t>
            </a:r>
            <a:endParaRPr sz="2800" dirty="0">
              <a:solidFill>
                <a:srgbClr val="000000"/>
              </a:solidFill>
              <a:latin typeface="Times New Roman" panose="02020603050405020304" pitchFamily="18" charset="0"/>
              <a:ea typeface="Inter"/>
              <a:cs typeface="Times New Roman" panose="02020603050405020304" pitchFamily="18" charset="0"/>
              <a:sym typeface="Inter"/>
            </a:endParaRPr>
          </a:p>
        </p:txBody>
      </p:sp>
      <p:sp>
        <p:nvSpPr>
          <p:cNvPr id="351" name="Google Shape;351;p3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8"/>
          <p:cNvPicPr preferRelativeResize="0"/>
          <p:nvPr/>
        </p:nvPicPr>
        <p:blipFill rotWithShape="1">
          <a:blip r:embed="rId3">
            <a:alphaModFix/>
          </a:blip>
          <a:srcRect/>
          <a:stretch/>
        </p:blipFill>
        <p:spPr>
          <a:xfrm>
            <a:off x="3503909" y="2603400"/>
            <a:ext cx="5184181" cy="3790303"/>
          </a:xfrm>
          <a:prstGeom prst="rect">
            <a:avLst/>
          </a:prstGeom>
          <a:noFill/>
          <a:ln>
            <a:noFill/>
          </a:ln>
        </p:spPr>
      </p:pic>
      <p:sp>
        <p:nvSpPr>
          <p:cNvPr id="357" name="Google Shape;357;p38"/>
          <p:cNvSpPr txBox="1">
            <a:spLocks noGrp="1"/>
          </p:cNvSpPr>
          <p:nvPr>
            <p:ph type="title"/>
          </p:nvPr>
        </p:nvSpPr>
        <p:spPr>
          <a:xfrm>
            <a:off x="773748" y="679450"/>
            <a:ext cx="999744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Reinforcement Learning</a:t>
            </a:r>
            <a:endParaRPr b="1" dirty="0">
              <a:solidFill>
                <a:schemeClr val="bg1"/>
              </a:solidFill>
              <a:latin typeface="Times New Roman" panose="02020603050405020304" pitchFamily="18" charset="0"/>
              <a:cs typeface="Times New Roman" panose="02020603050405020304" pitchFamily="18" charset="0"/>
            </a:endParaRPr>
          </a:p>
        </p:txBody>
      </p:sp>
      <p:sp>
        <p:nvSpPr>
          <p:cNvPr id="358" name="Google Shape;358;p3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9"/>
          <p:cNvPicPr preferRelativeResize="0"/>
          <p:nvPr/>
        </p:nvPicPr>
        <p:blipFill rotWithShape="1">
          <a:blip r:embed="rId3">
            <a:alphaModFix/>
          </a:blip>
          <a:srcRect/>
          <a:stretch/>
        </p:blipFill>
        <p:spPr>
          <a:xfrm>
            <a:off x="376518" y="1063625"/>
            <a:ext cx="11290549" cy="5499100"/>
          </a:xfrm>
          <a:prstGeom prst="rect">
            <a:avLst/>
          </a:prstGeom>
          <a:noFill/>
          <a:ln>
            <a:noFill/>
          </a:ln>
        </p:spPr>
      </p:pic>
      <p:sp>
        <p:nvSpPr>
          <p:cNvPr id="364" name="Google Shape;364;p3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48611"/>
              <a:buNone/>
            </a:pPr>
            <a:r>
              <a:rPr lang="en-US" sz="4000" b="1" dirty="0">
                <a:solidFill>
                  <a:schemeClr val="bg1"/>
                </a:solidFill>
                <a:latin typeface="Times New Roman" panose="02020603050405020304" pitchFamily="18" charset="0"/>
                <a:cs typeface="Times New Roman" panose="02020603050405020304" pitchFamily="18" charset="0"/>
              </a:rPr>
              <a:t>Online Video Streaming (Netflix)</a:t>
            </a:r>
            <a:endParaRPr sz="3200" dirty="0">
              <a:solidFill>
                <a:schemeClr val="bg1"/>
              </a:solidFill>
            </a:endParaRPr>
          </a:p>
        </p:txBody>
      </p:sp>
      <p:sp>
        <p:nvSpPr>
          <p:cNvPr id="370" name="Google Shape;370;p43"/>
          <p:cNvSpPr txBox="1">
            <a:spLocks noGrp="1"/>
          </p:cNvSpPr>
          <p:nvPr>
            <p:ph type="body" idx="1"/>
          </p:nvPr>
        </p:nvSpPr>
        <p:spPr>
          <a:xfrm>
            <a:off x="538452" y="2468561"/>
            <a:ext cx="11373132" cy="3842591"/>
          </a:xfrm>
          <a:prstGeom prst="rect">
            <a:avLst/>
          </a:prstGeom>
          <a:noFill/>
          <a:ln>
            <a:noFill/>
          </a:ln>
        </p:spPr>
        <p:txBody>
          <a:bodyPr spcFirstLastPara="1" wrap="square" lIns="91425" tIns="45700" rIns="91425" bIns="45700" anchor="t" anchorCtr="0">
            <a:normAutofit fontScale="62500" lnSpcReduction="20000"/>
          </a:bodyPr>
          <a:lstStyle/>
          <a:p>
            <a:pPr marL="457200" lvl="0" indent="-320040" algn="l" rtl="0">
              <a:lnSpc>
                <a:spcPct val="100000"/>
              </a:lnSpc>
              <a:spcBef>
                <a:spcPts val="1000"/>
              </a:spcBef>
              <a:spcAft>
                <a:spcPts val="0"/>
              </a:spcAft>
              <a:buSzPct val="81818"/>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The Netflix algorithm constantly gathers massive amounts of data about users’ activities like:</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When you pause, rewind, or fast forward</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What day you watch content (TV Shows on Weekdays and Movies on Weekends)</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The Date and Time you watch</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When you pause and leave content (and if you ever come back)</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The ratings Given (about 4 million per day), Searches (about 3 million per day)</a:t>
            </a:r>
            <a:endParaRPr sz="3800" dirty="0">
              <a:solidFill>
                <a:schemeClr val="tx1"/>
              </a:solidFill>
              <a:latin typeface="Times New Roman" panose="02020603050405020304" pitchFamily="18" charset="0"/>
              <a:cs typeface="Times New Roman" panose="02020603050405020304" pitchFamily="18" charset="0"/>
            </a:endParaRPr>
          </a:p>
          <a:p>
            <a:pPr marL="1350963" lvl="0" indent="-457200" algn="l" rtl="0">
              <a:lnSpc>
                <a:spcPct val="100000"/>
              </a:lnSpc>
              <a:spcBef>
                <a:spcPts val="1000"/>
              </a:spcBef>
              <a:spcAft>
                <a:spcPts val="0"/>
              </a:spcAft>
              <a:buSzPct val="81818"/>
              <a:buFont typeface="Noto Sans Symbols"/>
              <a:buChar char="▪"/>
            </a:pPr>
            <a:r>
              <a:rPr lang="en-US" sz="3800" b="0" i="0" dirty="0">
                <a:solidFill>
                  <a:schemeClr val="tx1"/>
                </a:solidFill>
                <a:latin typeface="Times New Roman" panose="02020603050405020304" pitchFamily="18" charset="0"/>
                <a:ea typeface="Open Sans"/>
                <a:cs typeface="Times New Roman" panose="02020603050405020304" pitchFamily="18" charset="0"/>
                <a:sym typeface="Open Sans"/>
              </a:rPr>
              <a:t>Browsing and Scrolling Behavior</a:t>
            </a:r>
            <a:endParaRPr sz="3800" dirty="0">
              <a:solidFill>
                <a:schemeClr val="tx1"/>
              </a:solidFill>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ct val="81818"/>
              <a:buNone/>
            </a:pPr>
            <a:endParaRPr dirty="0"/>
          </a:p>
        </p:txBody>
      </p:sp>
      <p:pic>
        <p:nvPicPr>
          <p:cNvPr id="371" name="Google Shape;371;p43"/>
          <p:cNvPicPr preferRelativeResize="0"/>
          <p:nvPr/>
        </p:nvPicPr>
        <p:blipFill rotWithShape="1">
          <a:blip r:embed="rId3">
            <a:alphaModFix/>
          </a:blip>
          <a:srcRect/>
          <a:stretch/>
        </p:blipFill>
        <p:spPr>
          <a:xfrm>
            <a:off x="10406634" y="46038"/>
            <a:ext cx="1504950" cy="1371600"/>
          </a:xfrm>
          <a:prstGeom prst="rect">
            <a:avLst/>
          </a:prstGeom>
          <a:noFill/>
          <a:ln>
            <a:noFill/>
          </a:ln>
        </p:spPr>
      </p:pic>
      <p:sp>
        <p:nvSpPr>
          <p:cNvPr id="372" name="Google Shape;372;p4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Course Objectives</a:t>
            </a:r>
            <a:endParaRPr b="1" dirty="0">
              <a:solidFill>
                <a:schemeClr val="bg1"/>
              </a:solidFill>
              <a:latin typeface="Times New Roman" panose="02020603050405020304" pitchFamily="18" charset="0"/>
              <a:cs typeface="Times New Roman" panose="02020603050405020304" pitchFamily="18" charset="0"/>
            </a:endParaRPr>
          </a:p>
        </p:txBody>
      </p:sp>
      <p:sp>
        <p:nvSpPr>
          <p:cNvPr id="378" name="Google Shape;378;p9"/>
          <p:cNvSpPr txBox="1">
            <a:spLocks noGrp="1"/>
          </p:cNvSpPr>
          <p:nvPr>
            <p:ph type="body" idx="1"/>
          </p:nvPr>
        </p:nvSpPr>
        <p:spPr>
          <a:xfrm>
            <a:off x="945325" y="2323575"/>
            <a:ext cx="10477500" cy="3797825"/>
          </a:xfrm>
          <a:prstGeom prst="rect">
            <a:avLst/>
          </a:prstGeom>
          <a:noFill/>
          <a:ln>
            <a:noFill/>
          </a:ln>
        </p:spPr>
        <p:txBody>
          <a:bodyPr spcFirstLastPara="1" wrap="square" lIns="91425" tIns="45700" rIns="91425" bIns="45700" anchor="t" anchorCtr="0">
            <a:normAutofit fontScale="77500" lnSpcReduction="20000"/>
          </a:bodyPr>
          <a:lstStyle/>
          <a:p>
            <a:pPr marL="457200" lvl="0" indent="-367574" algn="just" rtl="0">
              <a:spcBef>
                <a:spcPts val="600"/>
              </a:spcBef>
              <a:spcAft>
                <a:spcPts val="0"/>
              </a:spcAft>
              <a:buSzPct val="89008"/>
              <a:buChar char="⚫"/>
            </a:pPr>
            <a:r>
              <a:rPr lang="en-US" sz="3400" dirty="0">
                <a:solidFill>
                  <a:schemeClr val="tx1"/>
                </a:solidFill>
                <a:latin typeface="Times New Roman" panose="02020603050405020304" pitchFamily="18" charset="0"/>
                <a:cs typeface="Times New Roman" panose="02020603050405020304" pitchFamily="18" charset="0"/>
              </a:rPr>
              <a:t>To introduce the fundamental concepts and techniques of machine learning.</a:t>
            </a:r>
            <a:endParaRPr sz="3400" dirty="0">
              <a:solidFill>
                <a:schemeClr val="tx1"/>
              </a:solidFill>
              <a:latin typeface="Times New Roman" panose="02020603050405020304" pitchFamily="18" charset="0"/>
              <a:cs typeface="Times New Roman" panose="02020603050405020304" pitchFamily="18" charset="0"/>
            </a:endParaRPr>
          </a:p>
          <a:p>
            <a:pPr marL="457200" lvl="0" indent="-367574" algn="just" rtl="0">
              <a:spcBef>
                <a:spcPts val="600"/>
              </a:spcBef>
              <a:spcAft>
                <a:spcPts val="0"/>
              </a:spcAft>
              <a:buSzPct val="89008"/>
              <a:buChar char="⚫"/>
            </a:pPr>
            <a:r>
              <a:rPr lang="en-US" sz="3400" dirty="0">
                <a:solidFill>
                  <a:schemeClr val="tx1"/>
                </a:solidFill>
                <a:latin typeface="Times New Roman" panose="02020603050405020304" pitchFamily="18" charset="0"/>
                <a:cs typeface="Times New Roman" panose="02020603050405020304" pitchFamily="18" charset="0"/>
              </a:rPr>
              <a:t>To understanding of various types of machine learning and the challenges faced in real-world applications.</a:t>
            </a:r>
            <a:endParaRPr sz="3400" dirty="0">
              <a:solidFill>
                <a:schemeClr val="tx1"/>
              </a:solidFill>
              <a:latin typeface="Times New Roman" panose="02020603050405020304" pitchFamily="18" charset="0"/>
              <a:cs typeface="Times New Roman" panose="02020603050405020304" pitchFamily="18" charset="0"/>
            </a:endParaRPr>
          </a:p>
          <a:p>
            <a:pPr marL="457200" lvl="0" indent="-367574" algn="just" rtl="0">
              <a:spcBef>
                <a:spcPts val="600"/>
              </a:spcBef>
              <a:spcAft>
                <a:spcPts val="0"/>
              </a:spcAft>
              <a:buSzPct val="89008"/>
              <a:buChar char="⚫"/>
            </a:pPr>
            <a:r>
              <a:rPr lang="en-US" sz="3400" dirty="0">
                <a:solidFill>
                  <a:schemeClr val="tx1"/>
                </a:solidFill>
                <a:latin typeface="Times New Roman" panose="02020603050405020304" pitchFamily="18" charset="0"/>
                <a:cs typeface="Times New Roman" panose="02020603050405020304" pitchFamily="18" charset="0"/>
              </a:rPr>
              <a:t>To familiarize the machine learning algorithms such as regression, decision trees, Bayesian models, clustering, and neural networks.</a:t>
            </a:r>
            <a:endParaRPr sz="3400" dirty="0">
              <a:solidFill>
                <a:schemeClr val="tx1"/>
              </a:solidFill>
              <a:latin typeface="Times New Roman" panose="02020603050405020304" pitchFamily="18" charset="0"/>
              <a:cs typeface="Times New Roman" panose="02020603050405020304" pitchFamily="18" charset="0"/>
            </a:endParaRPr>
          </a:p>
          <a:p>
            <a:pPr marL="457200" lvl="0" indent="-367574" algn="just" rtl="0">
              <a:spcBef>
                <a:spcPts val="600"/>
              </a:spcBef>
              <a:spcAft>
                <a:spcPts val="0"/>
              </a:spcAft>
              <a:buSzPct val="89008"/>
              <a:buChar char="⚫"/>
            </a:pPr>
            <a:r>
              <a:rPr lang="en-US" sz="3400" dirty="0">
                <a:solidFill>
                  <a:schemeClr val="tx1"/>
                </a:solidFill>
                <a:latin typeface="Times New Roman" panose="02020603050405020304" pitchFamily="18" charset="0"/>
                <a:cs typeface="Times New Roman" panose="02020603050405020304" pitchFamily="18" charset="0"/>
              </a:rPr>
              <a:t>To explore advanced concept like reinforcement learning and provide practical insight into its applications.</a:t>
            </a:r>
            <a:endParaRPr sz="3400" dirty="0">
              <a:solidFill>
                <a:schemeClr val="tx1"/>
              </a:solidFill>
              <a:latin typeface="Times New Roman" panose="02020603050405020304" pitchFamily="18" charset="0"/>
              <a:cs typeface="Times New Roman" panose="02020603050405020304" pitchFamily="18" charset="0"/>
            </a:endParaRPr>
          </a:p>
          <a:p>
            <a:pPr marL="457200" lvl="0" indent="-367574" algn="just" rtl="0">
              <a:spcBef>
                <a:spcPts val="600"/>
              </a:spcBef>
              <a:spcAft>
                <a:spcPts val="0"/>
              </a:spcAft>
              <a:buSzPct val="89008"/>
              <a:buChar char="⚫"/>
            </a:pPr>
            <a:r>
              <a:rPr lang="en-US" sz="3400" dirty="0">
                <a:solidFill>
                  <a:schemeClr val="tx1"/>
                </a:solidFill>
                <a:latin typeface="Times New Roman" panose="02020603050405020304" pitchFamily="18" charset="0"/>
                <a:cs typeface="Times New Roman" panose="02020603050405020304" pitchFamily="18" charset="0"/>
              </a:rPr>
              <a:t>To enable students to model and evaluate machine learning solutions for different types of problems.</a:t>
            </a:r>
            <a:endParaRPr sz="3400" dirty="0">
              <a:solidFill>
                <a:schemeClr val="tx1"/>
              </a:solidFill>
              <a:latin typeface="Times New Roman" panose="02020603050405020304" pitchFamily="18" charset="0"/>
              <a:cs typeface="Times New Roman" panose="02020603050405020304" pitchFamily="18" charset="0"/>
            </a:endParaRPr>
          </a:p>
          <a:p>
            <a:pPr marL="0" lvl="0" indent="0" algn="l" rtl="0">
              <a:lnSpc>
                <a:spcPct val="100000"/>
              </a:lnSpc>
              <a:spcBef>
                <a:spcPts val="600"/>
              </a:spcBef>
              <a:spcAft>
                <a:spcPts val="0"/>
              </a:spcAft>
              <a:buNone/>
            </a:pPr>
            <a:endParaRPr dirty="0"/>
          </a:p>
        </p:txBody>
      </p:sp>
      <p:sp>
        <p:nvSpPr>
          <p:cNvPr id="379" name="Google Shape;379;p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B2A0-4879-17F8-7C3E-0E267714C51D}"/>
              </a:ext>
            </a:extLst>
          </p:cNvPr>
          <p:cNvSpPr>
            <a:spLocks noGrp="1"/>
          </p:cNvSpPr>
          <p:nvPr>
            <p:ph type="title"/>
          </p:nvPr>
        </p:nvSpPr>
        <p:spPr/>
        <p:txBody>
          <a:bodyPr/>
          <a:lstStyle/>
          <a:p>
            <a:pPr algn="ctr"/>
            <a:r>
              <a:rPr lang="en-IN" sz="4000" b="1" dirty="0">
                <a:solidFill>
                  <a:schemeClr val="bg1"/>
                </a:solidFill>
                <a:latin typeface="Times New Roman" panose="02020603050405020304" pitchFamily="18" charset="0"/>
                <a:cs typeface="Times New Roman" panose="02020603050405020304" pitchFamily="18" charset="0"/>
              </a:rPr>
              <a:t>Agenda</a:t>
            </a:r>
          </a:p>
        </p:txBody>
      </p:sp>
      <p:sp>
        <p:nvSpPr>
          <p:cNvPr id="9" name="Text Placeholder 8">
            <a:extLst>
              <a:ext uri="{FF2B5EF4-FFF2-40B4-BE49-F238E27FC236}">
                <a16:creationId xmlns:a16="http://schemas.microsoft.com/office/drawing/2014/main" id="{5F512749-6801-6E99-587F-CF4B4960CD46}"/>
              </a:ext>
            </a:extLst>
          </p:cNvPr>
          <p:cNvSpPr>
            <a:spLocks noGrp="1"/>
          </p:cNvSpPr>
          <p:nvPr>
            <p:ph type="body" idx="1"/>
          </p:nvPr>
        </p:nvSpPr>
        <p:spPr>
          <a:xfrm>
            <a:off x="1155700" y="2738967"/>
            <a:ext cx="5854700" cy="3416301"/>
          </a:xfrm>
        </p:spPr>
        <p:txBody>
          <a:bodyPr>
            <a:normAutofit fontScale="70000" lnSpcReduction="20000"/>
          </a:bodyPr>
          <a:lstStyle/>
          <a:p>
            <a:pPr marL="0" lvl="0" indent="0">
              <a:spcBef>
                <a:spcPts val="0"/>
              </a:spcBef>
              <a:buNone/>
            </a:pPr>
            <a:r>
              <a:rPr lang="en-US" sz="3400" b="1" u="sng"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Day 1</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Student Perspective</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Introduction to Subject</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What is the course about</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Application Areas</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Syllabus Overview</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Objectives</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Pre-Requisites</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Course Outcomes, PO, PSO </a:t>
            </a:r>
          </a:p>
          <a:p>
            <a:pPr marL="0" lvl="0" indent="0">
              <a:spcBef>
                <a:spcPts val="0"/>
              </a:spcBef>
              <a:buFont typeface="Arial" pitchFamily="34" charset="0"/>
              <a:buChar char="•"/>
            </a:pPr>
            <a:r>
              <a:rPr lang="en-US"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CO-PO Mapping</a:t>
            </a:r>
          </a:p>
          <a:p>
            <a:endParaRPr lang="en-IN" dirty="0"/>
          </a:p>
        </p:txBody>
      </p:sp>
      <p:sp>
        <p:nvSpPr>
          <p:cNvPr id="10" name="Text Placeholder 9">
            <a:extLst>
              <a:ext uri="{FF2B5EF4-FFF2-40B4-BE49-F238E27FC236}">
                <a16:creationId xmlns:a16="http://schemas.microsoft.com/office/drawing/2014/main" id="{01948A78-6AD0-6A9F-AD52-EA55BE476150}"/>
              </a:ext>
            </a:extLst>
          </p:cNvPr>
          <p:cNvSpPr>
            <a:spLocks noGrp="1"/>
          </p:cNvSpPr>
          <p:nvPr>
            <p:ph type="body" idx="2"/>
          </p:nvPr>
        </p:nvSpPr>
        <p:spPr>
          <a:xfrm>
            <a:off x="7448023" y="2620433"/>
            <a:ext cx="2904065" cy="3416300"/>
          </a:xfrm>
        </p:spPr>
        <p:txBody>
          <a:bodyPr>
            <a:normAutofit fontScale="62500" lnSpcReduction="20000"/>
          </a:bodyPr>
          <a:lstStyle/>
          <a:p>
            <a:pPr marL="137160" lvl="0" indent="0">
              <a:buNone/>
            </a:pPr>
            <a:r>
              <a:rPr lang="en-GB" sz="3400" b="1" u="sng"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Day 2</a:t>
            </a:r>
          </a:p>
          <a:p>
            <a:pPr lvl="0">
              <a:buFont typeface="Arial" pitchFamily="34" charset="0"/>
              <a:buChar char="•"/>
            </a:pPr>
            <a:r>
              <a:rPr lang="en-GB"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Text books and Reference books</a:t>
            </a:r>
          </a:p>
          <a:p>
            <a:pPr lvl="0">
              <a:buFont typeface="Arial" pitchFamily="34" charset="0"/>
              <a:buChar char="•"/>
            </a:pPr>
            <a:r>
              <a:rPr lang="en-GB"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Assessment Plan and Best Practices</a:t>
            </a:r>
          </a:p>
          <a:p>
            <a:pPr lvl="0">
              <a:buFont typeface="Arial" pitchFamily="34" charset="0"/>
              <a:buChar char="•"/>
            </a:pPr>
            <a:r>
              <a:rPr lang="en-GB"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VTU Readiness</a:t>
            </a:r>
          </a:p>
          <a:p>
            <a:pPr lvl="0">
              <a:buFont typeface="Arial" pitchFamily="34" charset="0"/>
              <a:buChar char="•"/>
            </a:pPr>
            <a:r>
              <a:rPr lang="en-GB"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Expected Classroom behaviour</a:t>
            </a:r>
          </a:p>
          <a:p>
            <a:pPr lvl="0">
              <a:buFont typeface="Arial" pitchFamily="34" charset="0"/>
              <a:buChar char="•"/>
            </a:pPr>
            <a:r>
              <a:rPr lang="en-GB" sz="3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Times New Roman"/>
              </a:rPr>
              <a:t>Some useful Links</a:t>
            </a:r>
          </a:p>
          <a:p>
            <a:endParaRPr lang="en-IN" dirty="0"/>
          </a:p>
        </p:txBody>
      </p:sp>
      <p:sp>
        <p:nvSpPr>
          <p:cNvPr id="4" name="Slide Number Placeholder 3">
            <a:extLst>
              <a:ext uri="{FF2B5EF4-FFF2-40B4-BE49-F238E27FC236}">
                <a16:creationId xmlns:a16="http://schemas.microsoft.com/office/drawing/2014/main" id="{4138D523-3364-6A88-551E-8DD23D12B1C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88463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Pre-requisites</a:t>
            </a:r>
            <a:endParaRPr b="1" dirty="0">
              <a:solidFill>
                <a:schemeClr val="bg1"/>
              </a:solidFill>
              <a:latin typeface="Times New Roman" panose="02020603050405020304" pitchFamily="18" charset="0"/>
              <a:cs typeface="Times New Roman" panose="02020603050405020304" pitchFamily="18" charset="0"/>
            </a:endParaRPr>
          </a:p>
        </p:txBody>
      </p:sp>
      <p:sp>
        <p:nvSpPr>
          <p:cNvPr id="385" name="Google Shape;385;p10"/>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en-US" sz="3600" dirty="0">
                <a:solidFill>
                  <a:schemeClr val="tx1"/>
                </a:solidFill>
                <a:latin typeface="Times New Roman" panose="02020603050405020304" pitchFamily="18" charset="0"/>
                <a:cs typeface="Times New Roman" panose="02020603050405020304" pitchFamily="18" charset="0"/>
              </a:rPr>
              <a:t>Probability and statistics</a:t>
            </a:r>
            <a:endParaRPr sz="3600" dirty="0">
              <a:solidFill>
                <a:schemeClr val="tx1"/>
              </a:solidFill>
              <a:latin typeface="Times New Roman" panose="02020603050405020304" pitchFamily="18" charset="0"/>
              <a:cs typeface="Times New Roman" panose="02020603050405020304" pitchFamily="18" charset="0"/>
            </a:endParaRPr>
          </a:p>
          <a:p>
            <a:pPr marL="365760" lvl="0" indent="-283464" algn="l" rtl="0">
              <a:lnSpc>
                <a:spcPct val="100000"/>
              </a:lnSpc>
              <a:spcBef>
                <a:spcPts val="600"/>
              </a:spcBef>
              <a:spcAft>
                <a:spcPts val="0"/>
              </a:spcAft>
              <a:buSzPts val="2560"/>
              <a:buChar char="⚫"/>
            </a:pPr>
            <a:r>
              <a:rPr lang="en-US" sz="3600" dirty="0">
                <a:solidFill>
                  <a:schemeClr val="tx1"/>
                </a:solidFill>
                <a:latin typeface="Times New Roman" panose="02020603050405020304" pitchFamily="18" charset="0"/>
                <a:cs typeface="Times New Roman" panose="02020603050405020304" pitchFamily="18" charset="0"/>
              </a:rPr>
              <a:t>Linear Algebra</a:t>
            </a:r>
            <a:endParaRPr sz="3600" dirty="0">
              <a:solidFill>
                <a:schemeClr val="tx1"/>
              </a:solidFill>
              <a:latin typeface="Times New Roman" panose="02020603050405020304" pitchFamily="18" charset="0"/>
              <a:cs typeface="Times New Roman" panose="02020603050405020304" pitchFamily="18" charset="0"/>
            </a:endParaRPr>
          </a:p>
          <a:p>
            <a:pPr marL="365760" lvl="0" indent="-283464" algn="l" rtl="0">
              <a:lnSpc>
                <a:spcPct val="100000"/>
              </a:lnSpc>
              <a:spcBef>
                <a:spcPts val="600"/>
              </a:spcBef>
              <a:spcAft>
                <a:spcPts val="0"/>
              </a:spcAft>
              <a:buSzPts val="2560"/>
              <a:buChar char="⚫"/>
            </a:pPr>
            <a:r>
              <a:rPr lang="en-US" sz="3600" dirty="0">
                <a:solidFill>
                  <a:schemeClr val="tx1"/>
                </a:solidFill>
                <a:latin typeface="Times New Roman" panose="02020603050405020304" pitchFamily="18" charset="0"/>
                <a:cs typeface="Times New Roman" panose="02020603050405020304" pitchFamily="18" charset="0"/>
              </a:rPr>
              <a:t>Calculus</a:t>
            </a:r>
            <a:endParaRPr sz="3600" dirty="0">
              <a:solidFill>
                <a:schemeClr val="tx1"/>
              </a:solidFill>
              <a:latin typeface="Times New Roman" panose="02020603050405020304" pitchFamily="18" charset="0"/>
              <a:cs typeface="Times New Roman" panose="02020603050405020304" pitchFamily="18" charset="0"/>
            </a:endParaRPr>
          </a:p>
        </p:txBody>
      </p:sp>
      <p:sp>
        <p:nvSpPr>
          <p:cNvPr id="386" name="Google Shape;386;p1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Course Outcomes</a:t>
            </a:r>
            <a:endParaRPr b="1" dirty="0">
              <a:solidFill>
                <a:schemeClr val="bg1"/>
              </a:solidFill>
              <a:latin typeface="Times New Roman" panose="02020603050405020304" pitchFamily="18" charset="0"/>
              <a:cs typeface="Times New Roman" panose="02020603050405020304" pitchFamily="18" charset="0"/>
            </a:endParaRPr>
          </a:p>
        </p:txBody>
      </p:sp>
      <p:sp>
        <p:nvSpPr>
          <p:cNvPr id="392" name="Google Shape;392;p11"/>
          <p:cNvSpPr txBox="1">
            <a:spLocks noGrp="1"/>
          </p:cNvSpPr>
          <p:nvPr>
            <p:ph type="body" idx="1"/>
          </p:nvPr>
        </p:nvSpPr>
        <p:spPr>
          <a:xfrm>
            <a:off x="586032" y="2271579"/>
            <a:ext cx="11232573" cy="3951421"/>
          </a:xfrm>
          <a:prstGeom prst="rect">
            <a:avLst/>
          </a:prstGeom>
          <a:noFill/>
          <a:ln>
            <a:noFill/>
          </a:ln>
        </p:spPr>
        <p:txBody>
          <a:bodyPr spcFirstLastPara="1" wrap="square" lIns="91425" tIns="45700" rIns="91425" bIns="45700" anchor="t" anchorCtr="0">
            <a:normAutofit lnSpcReduction="10000"/>
          </a:bodyPr>
          <a:lstStyle/>
          <a:p>
            <a:pPr marL="365760" lvl="0" indent="-283464" algn="l" rtl="0">
              <a:lnSpc>
                <a:spcPct val="100000"/>
              </a:lnSpc>
              <a:spcBef>
                <a:spcPts val="0"/>
              </a:spcBef>
              <a:spcAft>
                <a:spcPts val="0"/>
              </a:spcAft>
              <a:buSzPts val="2560"/>
              <a:buNone/>
            </a:pPr>
            <a:r>
              <a:rPr lang="en-US" b="1" dirty="0">
                <a:solidFill>
                  <a:schemeClr val="tx1"/>
                </a:solidFill>
                <a:latin typeface="Times New Roman" panose="02020603050405020304" pitchFamily="18" charset="0"/>
                <a:cs typeface="Times New Roman" panose="02020603050405020304" pitchFamily="18" charset="0"/>
              </a:rPr>
              <a:t>By the end of this course, students will be able to :</a:t>
            </a:r>
            <a:endParaRPr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0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CO1. Describe the machine learning techniques, their types and data analysis framework.</a:t>
            </a:r>
            <a:endParaRPr sz="2000"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0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CO2. Apply mathematical concepts for feature engineering and perform dimensionality reduction to enhance model performance.</a:t>
            </a:r>
            <a:endParaRPr sz="2000"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0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CO3. Develop similarity-based learning models and regression models for solving classification and prediction tasks.</a:t>
            </a:r>
            <a:endParaRPr sz="2000"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0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CO4. Build probabilistic learning models and design neural network models using perceptron and multilayer architectures.</a:t>
            </a:r>
            <a:endParaRPr sz="2000"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0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CO5. Utilize clustering algorithms to identify patterns in data and implement reinforcement learning techniques</a:t>
            </a:r>
            <a:r>
              <a:rPr lang="en-US" sz="2000" dirty="0">
                <a:solidFill>
                  <a:schemeClr val="tx1"/>
                </a:solidFill>
                <a:latin typeface="Times New Roman" panose="02020603050405020304" pitchFamily="18" charset="0"/>
                <a:ea typeface="Cambria"/>
                <a:cs typeface="Times New Roman" panose="02020603050405020304" pitchFamily="18" charset="0"/>
                <a:sym typeface="Cambria"/>
              </a:rPr>
              <a:t>.</a:t>
            </a:r>
            <a:endParaRPr sz="2000" dirty="0">
              <a:solidFill>
                <a:schemeClr val="tx1"/>
              </a:solidFill>
              <a:latin typeface="Times New Roman" panose="02020603050405020304" pitchFamily="18" charset="0"/>
              <a:cs typeface="Times New Roman" panose="02020603050405020304" pitchFamily="18" charset="0"/>
            </a:endParaRPr>
          </a:p>
        </p:txBody>
      </p:sp>
      <p:sp>
        <p:nvSpPr>
          <p:cNvPr id="393" name="Google Shape;393;p1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p:nvPr>
        </p:nvSpPr>
        <p:spPr>
          <a:xfrm>
            <a:off x="875145" y="709612"/>
            <a:ext cx="9152082"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132716"/>
              <a:buNone/>
            </a:pPr>
            <a:r>
              <a:rPr lang="en-US" b="1" dirty="0">
                <a:latin typeface="Times New Roman" panose="02020603050405020304" pitchFamily="18" charset="0"/>
                <a:cs typeface="Times New Roman" panose="02020603050405020304" pitchFamily="18" charset="0"/>
              </a:rPr>
              <a:t>Program Outcomes as defined by NBA (PO)</a:t>
            </a:r>
            <a:endParaRPr b="1" dirty="0">
              <a:latin typeface="Times New Roman" panose="02020603050405020304" pitchFamily="18" charset="0"/>
              <a:cs typeface="Times New Roman" panose="02020603050405020304" pitchFamily="18" charset="0"/>
            </a:endParaRPr>
          </a:p>
        </p:txBody>
      </p:sp>
      <p:sp>
        <p:nvSpPr>
          <p:cNvPr id="399" name="Google Shape;399;p46"/>
          <p:cNvSpPr txBox="1">
            <a:spLocks noGrp="1"/>
          </p:cNvSpPr>
          <p:nvPr>
            <p:ph type="body" idx="1"/>
          </p:nvPr>
        </p:nvSpPr>
        <p:spPr>
          <a:xfrm>
            <a:off x="374574" y="2412999"/>
            <a:ext cx="11442851" cy="3505201"/>
          </a:xfrm>
          <a:prstGeom prst="rect">
            <a:avLst/>
          </a:prstGeom>
          <a:noFill/>
          <a:ln>
            <a:noFill/>
          </a:ln>
        </p:spPr>
        <p:txBody>
          <a:bodyPr spcFirstLastPara="1" wrap="square" lIns="91425" tIns="45700" rIns="91425" bIns="45700" anchor="t" anchorCtr="0">
            <a:normAutofit fontScale="85000" lnSpcReduction="10000"/>
          </a:bodyPr>
          <a:lstStyle/>
          <a:p>
            <a:pPr marL="137160" lvl="0" indent="0" algn="just" rtl="0">
              <a:lnSpc>
                <a:spcPct val="100000"/>
              </a:lnSpc>
              <a:spcBef>
                <a:spcPts val="600"/>
              </a:spcBef>
              <a:spcAft>
                <a:spcPts val="0"/>
              </a:spcAft>
              <a:buSzPts val="1440"/>
              <a:buNone/>
            </a:pPr>
            <a:r>
              <a:rPr lang="en-US" sz="20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1. Engineering knowledge: </a:t>
            </a:r>
            <a:r>
              <a:rPr lang="en-US" sz="2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Apply the knowledge of mathematics, science, engineering fundamentals, and an engineering specialization to the solution of complex engineering problems.</a:t>
            </a:r>
          </a:p>
          <a:p>
            <a:pPr marL="137160" lvl="0" indent="0" algn="just" rtl="0">
              <a:lnSpc>
                <a:spcPct val="100000"/>
              </a:lnSpc>
              <a:spcBef>
                <a:spcPts val="600"/>
              </a:spcBef>
              <a:spcAft>
                <a:spcPts val="0"/>
              </a:spcAft>
              <a:buSzPts val="1440"/>
              <a:buNone/>
            </a:pPr>
            <a:br>
              <a:rPr lang="en-US" sz="2000" b="0" dirty="0">
                <a:latin typeface="Times New Roman" panose="02020603050405020304" pitchFamily="18" charset="0"/>
                <a:cs typeface="Times New Roman" panose="02020603050405020304" pitchFamily="18" charset="0"/>
              </a:rPr>
            </a:br>
            <a:r>
              <a:rPr lang="en-US" sz="20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2. Problem analysis:</a:t>
            </a:r>
            <a:r>
              <a:rPr lang="en-US" sz="2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 Identify, formulate, review research literature, and analyze complex engineering problems reaching substantiated conclusions using first principles of mathematics, natural sciences, and engineering sciences.</a:t>
            </a:r>
          </a:p>
          <a:p>
            <a:pPr marL="137160" lvl="0" indent="0" algn="just" rtl="0">
              <a:lnSpc>
                <a:spcPct val="100000"/>
              </a:lnSpc>
              <a:spcBef>
                <a:spcPts val="600"/>
              </a:spcBef>
              <a:spcAft>
                <a:spcPts val="0"/>
              </a:spcAft>
              <a:buSzPts val="1440"/>
              <a:buNone/>
            </a:pPr>
            <a:endParaRPr sz="2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137160" lvl="0" indent="0" algn="just" rtl="0">
              <a:lnSpc>
                <a:spcPct val="100000"/>
              </a:lnSpc>
              <a:spcBef>
                <a:spcPts val="600"/>
              </a:spcBef>
              <a:spcAft>
                <a:spcPts val="0"/>
              </a:spcAft>
              <a:buSzPts val="1440"/>
              <a:buNone/>
            </a:pPr>
            <a:r>
              <a:rPr lang="en-US" sz="20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3. Design/development of solutions: </a:t>
            </a:r>
            <a:r>
              <a:rPr lang="en-US" sz="2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Design solutions for complex engineering problems and design system components or processes that meet the specified needs with appropriate consideration for the public health and safety, and the cultural, societal, and environmental considerations.</a:t>
            </a:r>
          </a:p>
          <a:p>
            <a:pPr marL="137160" lvl="0" indent="0" algn="just" rtl="0">
              <a:lnSpc>
                <a:spcPct val="100000"/>
              </a:lnSpc>
              <a:spcBef>
                <a:spcPts val="600"/>
              </a:spcBef>
              <a:spcAft>
                <a:spcPts val="0"/>
              </a:spcAft>
              <a:buSzPts val="1440"/>
              <a:buNone/>
            </a:pPr>
            <a:endParaRPr sz="200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137160" lvl="0" indent="0" algn="just" rtl="0">
              <a:lnSpc>
                <a:spcPct val="100000"/>
              </a:lnSpc>
              <a:spcBef>
                <a:spcPts val="600"/>
              </a:spcBef>
              <a:spcAft>
                <a:spcPts val="0"/>
              </a:spcAft>
              <a:buSzPts val="1440"/>
              <a:buNone/>
            </a:pPr>
            <a:r>
              <a:rPr lang="en-US" sz="20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4. Conduct investigations of complex problems: </a:t>
            </a:r>
            <a:r>
              <a:rPr lang="en-US" sz="2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Use research-based knowledge and research methods including design of experiments, analysis and interpretation of data, and synthesis of the information to provide valid conclusions.</a:t>
            </a:r>
            <a:endParaRPr sz="2000" b="0" i="0" u="none" strike="noStrike" dirty="0">
              <a:solidFill>
                <a:srgbClr val="ACD433"/>
              </a:solidFill>
              <a:latin typeface="Times New Roman" panose="02020603050405020304" pitchFamily="18" charset="0"/>
              <a:ea typeface="Noto Sans Symbols"/>
              <a:cs typeface="Times New Roman" panose="02020603050405020304" pitchFamily="18" charset="0"/>
              <a:sym typeface="Noto Sans Symbols"/>
            </a:endParaRPr>
          </a:p>
        </p:txBody>
      </p:sp>
      <p:sp>
        <p:nvSpPr>
          <p:cNvPr id="400" name="Google Shape;400;p4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p:nvPr>
        </p:nvSpPr>
        <p:spPr>
          <a:xfrm>
            <a:off x="891474" y="928687"/>
            <a:ext cx="9196388"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132716"/>
              <a:buNone/>
            </a:pPr>
            <a:r>
              <a:rPr lang="en-US" b="1" dirty="0">
                <a:latin typeface="Times New Roman" panose="02020603050405020304" pitchFamily="18" charset="0"/>
                <a:cs typeface="Times New Roman" panose="02020603050405020304" pitchFamily="18" charset="0"/>
              </a:rPr>
              <a:t>Program Outcomes as defined by NBA (PO)</a:t>
            </a:r>
            <a:endParaRPr b="1" dirty="0">
              <a:latin typeface="Times New Roman" panose="02020603050405020304" pitchFamily="18" charset="0"/>
              <a:cs typeface="Times New Roman" panose="02020603050405020304" pitchFamily="18" charset="0"/>
            </a:endParaRPr>
          </a:p>
        </p:txBody>
      </p:sp>
      <p:sp>
        <p:nvSpPr>
          <p:cNvPr id="406" name="Google Shape;406;p47"/>
          <p:cNvSpPr txBox="1">
            <a:spLocks noGrp="1"/>
          </p:cNvSpPr>
          <p:nvPr>
            <p:ph type="body" idx="1"/>
          </p:nvPr>
        </p:nvSpPr>
        <p:spPr>
          <a:xfrm>
            <a:off x="461812" y="2209799"/>
            <a:ext cx="11268375" cy="4352925"/>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600"/>
              </a:spcBef>
              <a:spcAft>
                <a:spcPts val="0"/>
              </a:spcAft>
              <a:buSzPct val="64864"/>
              <a:buNone/>
            </a:pPr>
            <a:r>
              <a:rPr lang="en-US" sz="1900" b="1"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5. Modern tool usage: </a:t>
            </a:r>
            <a:r>
              <a:rPr lang="en-US" sz="19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Create, select, and apply appropriate techniques, resources, and modern engineering and IT tools including prediction and modeling to complex engineering activities with an understanding of the limitations.</a:t>
            </a:r>
          </a:p>
          <a:p>
            <a:pPr marL="137160" lvl="0" indent="0" algn="just" rtl="0">
              <a:lnSpc>
                <a:spcPct val="100000"/>
              </a:lnSpc>
              <a:spcBef>
                <a:spcPts val="600"/>
              </a:spcBef>
              <a:spcAft>
                <a:spcPts val="0"/>
              </a:spcAft>
              <a:buSzPct val="64864"/>
              <a:buNone/>
            </a:pPr>
            <a:endParaRPr sz="1900" b="0" i="0" u="none" strike="noStrike" dirty="0">
              <a:solidFill>
                <a:schemeClr val="tx1"/>
              </a:solidFill>
              <a:latin typeface="Times New Roman" panose="02020603050405020304" pitchFamily="18" charset="0"/>
              <a:ea typeface="Noto Sans Symbols"/>
              <a:cs typeface="Times New Roman" panose="02020603050405020304" pitchFamily="18" charset="0"/>
              <a:sym typeface="Noto Sans Symbols"/>
            </a:endParaRPr>
          </a:p>
          <a:p>
            <a:pPr marL="137160" lvl="0" indent="0" algn="just" rtl="0">
              <a:lnSpc>
                <a:spcPct val="100000"/>
              </a:lnSpc>
              <a:spcBef>
                <a:spcPts val="600"/>
              </a:spcBef>
              <a:spcAft>
                <a:spcPts val="0"/>
              </a:spcAft>
              <a:buSzPct val="64864"/>
              <a:buNone/>
            </a:pPr>
            <a:r>
              <a:rPr lang="en-US" sz="1900" b="1"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6. The engineer and society: </a:t>
            </a:r>
            <a:r>
              <a:rPr lang="en-US" sz="19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Apply reasoning informed by the contextual knowledge to assess societal, health, safety, legal and cultural issues and the consequent responsibilities relevant to the professional engineering practice.</a:t>
            </a:r>
          </a:p>
          <a:p>
            <a:pPr marL="137160" lvl="0" indent="0" algn="just" rtl="0">
              <a:lnSpc>
                <a:spcPct val="100000"/>
              </a:lnSpc>
              <a:spcBef>
                <a:spcPts val="600"/>
              </a:spcBef>
              <a:spcAft>
                <a:spcPts val="0"/>
              </a:spcAft>
              <a:buSzPct val="64864"/>
              <a:buNone/>
            </a:pPr>
            <a:endParaRPr sz="1900" b="0" i="0" u="none" strike="noStrike" dirty="0">
              <a:solidFill>
                <a:schemeClr val="tx1"/>
              </a:solidFill>
              <a:latin typeface="Times New Roman" panose="02020603050405020304" pitchFamily="18" charset="0"/>
              <a:ea typeface="Noto Sans Symbols"/>
              <a:cs typeface="Times New Roman" panose="02020603050405020304" pitchFamily="18" charset="0"/>
              <a:sym typeface="Noto Sans Symbols"/>
            </a:endParaRPr>
          </a:p>
          <a:p>
            <a:pPr marL="137160" lvl="0" indent="0" rtl="0">
              <a:lnSpc>
                <a:spcPct val="100000"/>
              </a:lnSpc>
              <a:spcBef>
                <a:spcPts val="600"/>
              </a:spcBef>
              <a:spcAft>
                <a:spcPts val="0"/>
              </a:spcAft>
              <a:buSzPct val="64864"/>
              <a:buNone/>
            </a:pPr>
            <a:r>
              <a:rPr lang="en-US" sz="1900" b="1"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7. Environment and sustainability: </a:t>
            </a:r>
            <a:r>
              <a:rPr lang="en-US" sz="19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Understand the impact of the professional engineering solutions in societal and environmental contexts, and demonstrate the knowledge of, and need for sustainable development.</a:t>
            </a:r>
          </a:p>
          <a:p>
            <a:pPr marL="137160" lvl="0" indent="0" rtl="0">
              <a:lnSpc>
                <a:spcPct val="100000"/>
              </a:lnSpc>
              <a:spcBef>
                <a:spcPts val="600"/>
              </a:spcBef>
              <a:spcAft>
                <a:spcPts val="0"/>
              </a:spcAft>
              <a:buSzPct val="64864"/>
              <a:buNone/>
            </a:pPr>
            <a:br>
              <a:rPr lang="en-US" sz="1900" b="0" dirty="0">
                <a:solidFill>
                  <a:schemeClr val="tx1"/>
                </a:solidFill>
                <a:latin typeface="Times New Roman" panose="02020603050405020304" pitchFamily="18" charset="0"/>
                <a:cs typeface="Times New Roman" panose="02020603050405020304" pitchFamily="18" charset="0"/>
              </a:rPr>
            </a:br>
            <a:r>
              <a:rPr lang="en-US" sz="1900" b="1"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8. Ethics: </a:t>
            </a:r>
            <a:r>
              <a:rPr lang="en-US" sz="19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Apply ethical principles and commit to professional ethics and responsibilities and norms of the engineering practice.</a:t>
            </a:r>
            <a:endParaRPr sz="1900" b="0" i="0" u="none" strike="noStrike" dirty="0">
              <a:solidFill>
                <a:schemeClr val="tx1"/>
              </a:solidFill>
              <a:latin typeface="Times New Roman" panose="02020603050405020304" pitchFamily="18" charset="0"/>
              <a:ea typeface="Noto Sans Symbols"/>
              <a:cs typeface="Times New Roman" panose="02020603050405020304" pitchFamily="18" charset="0"/>
              <a:sym typeface="Noto Sans Symbols"/>
            </a:endParaRPr>
          </a:p>
          <a:p>
            <a:pPr marL="457200" lvl="0" indent="-228600" algn="l" rtl="0">
              <a:lnSpc>
                <a:spcPct val="100000"/>
              </a:lnSpc>
              <a:spcBef>
                <a:spcPts val="1000"/>
              </a:spcBef>
              <a:spcAft>
                <a:spcPts val="0"/>
              </a:spcAft>
              <a:buSzPct val="48648"/>
              <a:buNone/>
            </a:pPr>
            <a:endParaRPr dirty="0"/>
          </a:p>
        </p:txBody>
      </p:sp>
      <p:sp>
        <p:nvSpPr>
          <p:cNvPr id="407" name="Google Shape;407;p4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body" idx="1"/>
          </p:nvPr>
        </p:nvSpPr>
        <p:spPr>
          <a:xfrm>
            <a:off x="325650" y="2126342"/>
            <a:ext cx="11540700" cy="3860801"/>
          </a:xfrm>
          <a:prstGeom prst="rect">
            <a:avLst/>
          </a:prstGeom>
          <a:noFill/>
          <a:ln>
            <a:noFill/>
          </a:ln>
        </p:spPr>
        <p:txBody>
          <a:bodyPr spcFirstLastPara="1" wrap="square" lIns="91425" tIns="45700" rIns="91425" bIns="45700" anchor="t" anchorCtr="0">
            <a:noAutofit/>
          </a:bodyPr>
          <a:lstStyle/>
          <a:p>
            <a:pPr marL="137160" lvl="0" indent="0" algn="just" rtl="0">
              <a:lnSpc>
                <a:spcPct val="100000"/>
              </a:lnSpc>
              <a:spcBef>
                <a:spcPts val="600"/>
              </a:spcBef>
              <a:spcAft>
                <a:spcPts val="0"/>
              </a:spcAft>
              <a:buSzPts val="1440"/>
              <a:buNone/>
            </a:pPr>
            <a:r>
              <a:rPr lang="en-US" sz="18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9. Individual and team work: </a:t>
            </a:r>
            <a:r>
              <a:rPr lang="en-US" sz="18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Function effectively as an individual, and as a member or leader in diverse teams, and in multidisciplinary settings.</a:t>
            </a:r>
          </a:p>
          <a:p>
            <a:pPr marL="137160" lvl="0" indent="0" algn="just" rtl="0">
              <a:lnSpc>
                <a:spcPct val="100000"/>
              </a:lnSpc>
              <a:spcBef>
                <a:spcPts val="600"/>
              </a:spcBef>
              <a:spcAft>
                <a:spcPts val="0"/>
              </a:spcAft>
              <a:buSzPts val="1440"/>
              <a:buNone/>
            </a:pPr>
            <a:endParaRPr sz="1800" b="0" i="0" u="none" strike="noStrike" dirty="0">
              <a:solidFill>
                <a:srgbClr val="ACD433"/>
              </a:solidFill>
              <a:latin typeface="Times New Roman" panose="02020603050405020304" pitchFamily="18" charset="0"/>
              <a:ea typeface="Noto Sans Symbols"/>
              <a:cs typeface="Times New Roman" panose="02020603050405020304" pitchFamily="18" charset="0"/>
              <a:sym typeface="Noto Sans Symbols"/>
            </a:endParaRPr>
          </a:p>
          <a:p>
            <a:pPr marL="137160" lvl="0" indent="0" algn="just" rtl="0">
              <a:lnSpc>
                <a:spcPct val="100000"/>
              </a:lnSpc>
              <a:spcBef>
                <a:spcPts val="600"/>
              </a:spcBef>
              <a:spcAft>
                <a:spcPts val="0"/>
              </a:spcAft>
              <a:buSzPts val="1440"/>
              <a:buNone/>
            </a:pPr>
            <a:r>
              <a:rPr lang="en-US" sz="18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10. Communication: </a:t>
            </a:r>
            <a:r>
              <a:rPr lang="en-US" sz="18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p>
          <a:p>
            <a:pPr marL="137160" lvl="0" indent="0" algn="just" rtl="0">
              <a:lnSpc>
                <a:spcPct val="100000"/>
              </a:lnSpc>
              <a:spcBef>
                <a:spcPts val="600"/>
              </a:spcBef>
              <a:spcAft>
                <a:spcPts val="0"/>
              </a:spcAft>
              <a:buSzPts val="1440"/>
              <a:buNone/>
            </a:pPr>
            <a:endParaRPr sz="1800" b="0" i="0" u="none" strike="noStrike" dirty="0">
              <a:solidFill>
                <a:srgbClr val="ACD433"/>
              </a:solidFill>
              <a:latin typeface="Times New Roman" panose="02020603050405020304" pitchFamily="18" charset="0"/>
              <a:ea typeface="Noto Sans Symbols"/>
              <a:cs typeface="Times New Roman" panose="02020603050405020304" pitchFamily="18" charset="0"/>
              <a:sym typeface="Noto Sans Symbols"/>
            </a:endParaRPr>
          </a:p>
          <a:p>
            <a:pPr marL="137160" lvl="0" indent="0" algn="just" rtl="0">
              <a:lnSpc>
                <a:spcPct val="100000"/>
              </a:lnSpc>
              <a:spcBef>
                <a:spcPts val="600"/>
              </a:spcBef>
              <a:spcAft>
                <a:spcPts val="0"/>
              </a:spcAft>
              <a:buSzPts val="1440"/>
              <a:buNone/>
            </a:pPr>
            <a:r>
              <a:rPr lang="en-US" sz="18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11. Project management and finance: </a:t>
            </a:r>
            <a:r>
              <a:rPr lang="en-US" sz="18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Demonstrate knowledge and understanding of the engineering and management principles and apply these to one’s own work, as a member and leader in a team, to manage projects and in multidisciplinary environments.</a:t>
            </a:r>
          </a:p>
          <a:p>
            <a:pPr marL="137160" lvl="0" indent="0" algn="just" rtl="0">
              <a:lnSpc>
                <a:spcPct val="100000"/>
              </a:lnSpc>
              <a:spcBef>
                <a:spcPts val="600"/>
              </a:spcBef>
              <a:spcAft>
                <a:spcPts val="0"/>
              </a:spcAft>
              <a:buSzPts val="1440"/>
              <a:buNone/>
            </a:pPr>
            <a:endParaRPr sz="1800" b="0" i="0" u="none" strike="noStrike" dirty="0">
              <a:solidFill>
                <a:srgbClr val="ACD433"/>
              </a:solidFill>
              <a:latin typeface="Times New Roman" panose="02020603050405020304" pitchFamily="18" charset="0"/>
              <a:ea typeface="Noto Sans Symbols"/>
              <a:cs typeface="Times New Roman" panose="02020603050405020304" pitchFamily="18" charset="0"/>
              <a:sym typeface="Noto Sans Symbols"/>
            </a:endParaRPr>
          </a:p>
          <a:p>
            <a:pPr marL="137160" lvl="0" indent="0" algn="just" rtl="0">
              <a:lnSpc>
                <a:spcPct val="100000"/>
              </a:lnSpc>
              <a:spcBef>
                <a:spcPts val="600"/>
              </a:spcBef>
              <a:spcAft>
                <a:spcPts val="0"/>
              </a:spcAft>
              <a:buSzPts val="1440"/>
              <a:buNone/>
            </a:pPr>
            <a:r>
              <a:rPr lang="en-US" sz="1800"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12. Life-long learning: </a:t>
            </a:r>
            <a:r>
              <a:rPr lang="en-US" sz="18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Recognize the need for, and have the preparation and ability to engage in independent and life-long learning in the broadest context of technological change.</a:t>
            </a:r>
            <a:endParaRPr sz="1800" b="0" i="0" u="none" strike="noStrike" dirty="0">
              <a:solidFill>
                <a:srgbClr val="ACD433"/>
              </a:solidFill>
              <a:latin typeface="Times New Roman" panose="02020603050405020304" pitchFamily="18" charset="0"/>
              <a:ea typeface="Noto Sans Symbols"/>
              <a:cs typeface="Times New Roman" panose="02020603050405020304" pitchFamily="18" charset="0"/>
              <a:sym typeface="Noto Sans Symbols"/>
            </a:endParaRPr>
          </a:p>
          <a:p>
            <a:pPr marL="457200" lvl="0" indent="-228600" algn="l" rtl="0">
              <a:lnSpc>
                <a:spcPct val="100000"/>
              </a:lnSpc>
              <a:spcBef>
                <a:spcPts val="1000"/>
              </a:spcBef>
              <a:spcAft>
                <a:spcPts val="0"/>
              </a:spcAft>
              <a:buSzPts val="1440"/>
              <a:buNone/>
            </a:pPr>
            <a:endParaRPr dirty="0"/>
          </a:p>
        </p:txBody>
      </p:sp>
      <p:sp>
        <p:nvSpPr>
          <p:cNvPr id="413" name="Google Shape;413;p48"/>
          <p:cNvSpPr txBox="1"/>
          <p:nvPr/>
        </p:nvSpPr>
        <p:spPr>
          <a:xfrm>
            <a:off x="1001712" y="492125"/>
            <a:ext cx="9997440" cy="11430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475220"/>
              </a:buClr>
              <a:buSzPct val="102564"/>
              <a:buFont typeface="Gill Sans"/>
              <a:buNone/>
            </a:pPr>
            <a:r>
              <a:rPr lang="en-US" sz="3600" b="1" i="0" u="none" strike="noStrike" cap="none" dirty="0">
                <a:solidFill>
                  <a:schemeClr val="bg1"/>
                </a:solidFill>
                <a:latin typeface="Times New Roman" panose="02020603050405020304" pitchFamily="18" charset="0"/>
                <a:ea typeface="Gill Sans"/>
                <a:cs typeface="Times New Roman" panose="02020603050405020304" pitchFamily="18" charset="0"/>
                <a:sym typeface="Gill Sans"/>
              </a:rPr>
              <a:t>Program Outcomes as defined by NBA (PO)</a:t>
            </a:r>
            <a:endParaRPr sz="3600" b="1" dirty="0">
              <a:solidFill>
                <a:schemeClr val="bg1"/>
              </a:solidFill>
              <a:latin typeface="Times New Roman" panose="02020603050405020304" pitchFamily="18" charset="0"/>
              <a:cs typeface="Times New Roman" panose="02020603050405020304" pitchFamily="18" charset="0"/>
            </a:endParaRPr>
          </a:p>
        </p:txBody>
      </p:sp>
      <p:sp>
        <p:nvSpPr>
          <p:cNvPr id="414" name="Google Shape;414;p4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1155700" y="973138"/>
            <a:ext cx="9349509"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Program Specific Objectives(PSO)</a:t>
            </a:r>
            <a:endParaRPr b="1" dirty="0">
              <a:solidFill>
                <a:schemeClr val="bg1"/>
              </a:solidFill>
              <a:latin typeface="Times New Roman" panose="02020603050405020304" pitchFamily="18" charset="0"/>
              <a:cs typeface="Times New Roman" panose="02020603050405020304" pitchFamily="18" charset="0"/>
            </a:endParaRPr>
          </a:p>
        </p:txBody>
      </p:sp>
      <p:pic>
        <p:nvPicPr>
          <p:cNvPr id="420" name="Google Shape;420;p49"/>
          <p:cNvPicPr preferRelativeResize="0"/>
          <p:nvPr/>
        </p:nvPicPr>
        <p:blipFill rotWithShape="1">
          <a:blip r:embed="rId3">
            <a:alphaModFix/>
          </a:blip>
          <a:srcRect/>
          <a:stretch/>
        </p:blipFill>
        <p:spPr>
          <a:xfrm>
            <a:off x="700554" y="2510972"/>
            <a:ext cx="10182330" cy="3846286"/>
          </a:xfrm>
          <a:prstGeom prst="rect">
            <a:avLst/>
          </a:prstGeom>
          <a:noFill/>
          <a:ln>
            <a:noFill/>
          </a:ln>
        </p:spPr>
      </p:pic>
      <p:sp>
        <p:nvSpPr>
          <p:cNvPr id="421" name="Google Shape;421;p4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CO-PO Mapping</a:t>
            </a:r>
            <a:endParaRPr b="1" dirty="0">
              <a:solidFill>
                <a:schemeClr val="bg1"/>
              </a:solidFill>
              <a:latin typeface="Times New Roman" panose="02020603050405020304" pitchFamily="18" charset="0"/>
              <a:cs typeface="Times New Roman" panose="02020603050405020304" pitchFamily="18" charset="0"/>
            </a:endParaRPr>
          </a:p>
        </p:txBody>
      </p:sp>
      <p:sp>
        <p:nvSpPr>
          <p:cNvPr id="427" name="Google Shape;427;p1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26</a:t>
            </a:fld>
            <a:endParaRPr/>
          </a:p>
        </p:txBody>
      </p:sp>
      <p:pic>
        <p:nvPicPr>
          <p:cNvPr id="428" name="Google Shape;428;p13"/>
          <p:cNvPicPr preferRelativeResize="0"/>
          <p:nvPr/>
        </p:nvPicPr>
        <p:blipFill>
          <a:blip r:embed="rId3">
            <a:alphaModFix/>
          </a:blip>
          <a:stretch>
            <a:fillRect/>
          </a:stretch>
        </p:blipFill>
        <p:spPr>
          <a:xfrm>
            <a:off x="928914" y="2131076"/>
            <a:ext cx="10508343" cy="41536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1001712" y="767244"/>
            <a:ext cx="999744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Text books and Reference books</a:t>
            </a:r>
            <a:endParaRPr b="1" dirty="0">
              <a:solidFill>
                <a:schemeClr val="bg1"/>
              </a:solidFill>
              <a:latin typeface="Times New Roman" panose="02020603050405020304" pitchFamily="18" charset="0"/>
              <a:cs typeface="Times New Roman" panose="02020603050405020304" pitchFamily="18" charset="0"/>
            </a:endParaRPr>
          </a:p>
        </p:txBody>
      </p:sp>
      <p:sp>
        <p:nvSpPr>
          <p:cNvPr id="434" name="Google Shape;434;p1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27</a:t>
            </a:fld>
            <a:endParaRPr/>
          </a:p>
        </p:txBody>
      </p:sp>
      <p:pic>
        <p:nvPicPr>
          <p:cNvPr id="435" name="Google Shape;435;p15"/>
          <p:cNvPicPr preferRelativeResize="0"/>
          <p:nvPr/>
        </p:nvPicPr>
        <p:blipFill rotWithShape="1">
          <a:blip r:embed="rId3">
            <a:alphaModFix/>
          </a:blip>
          <a:srcRect/>
          <a:stretch/>
        </p:blipFill>
        <p:spPr>
          <a:xfrm>
            <a:off x="578272" y="2382213"/>
            <a:ext cx="11062186" cy="30146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Overview of Lesson Plan</a:t>
            </a:r>
            <a:endParaRPr b="1" dirty="0">
              <a:solidFill>
                <a:schemeClr val="bg1"/>
              </a:solidFill>
              <a:latin typeface="Times New Roman" panose="02020603050405020304" pitchFamily="18" charset="0"/>
              <a:cs typeface="Times New Roman" panose="02020603050405020304" pitchFamily="18" charset="0"/>
            </a:endParaRPr>
          </a:p>
        </p:txBody>
      </p:sp>
      <p:sp>
        <p:nvSpPr>
          <p:cNvPr id="441" name="Google Shape;441;p16"/>
          <p:cNvSpPr txBox="1">
            <a:spLocks noGrp="1"/>
          </p:cNvSpPr>
          <p:nvPr>
            <p:ph type="body" idx="1"/>
          </p:nvPr>
        </p:nvSpPr>
        <p:spPr>
          <a:xfrm>
            <a:off x="1155701" y="2244437"/>
            <a:ext cx="4800600" cy="4207163"/>
          </a:xfrm>
          <a:prstGeom prst="rect">
            <a:avLst/>
          </a:prstGeom>
          <a:noFill/>
          <a:ln>
            <a:noFill/>
          </a:ln>
        </p:spPr>
        <p:txBody>
          <a:bodyPr spcFirstLastPara="1" wrap="square" lIns="91425" tIns="45700" rIns="91425" bIns="45700" anchor="t" anchorCtr="0">
            <a:normAutofit fontScale="70000" lnSpcReduction="20000"/>
          </a:bodyPr>
          <a:lstStyle/>
          <a:p>
            <a:pPr marL="82296" lvl="0" indent="0" algn="l" rtl="0">
              <a:lnSpc>
                <a:spcPct val="100000"/>
              </a:lnSpc>
              <a:spcBef>
                <a:spcPts val="0"/>
              </a:spcBef>
              <a:spcAft>
                <a:spcPts val="0"/>
              </a:spcAft>
              <a:buSzPct val="80842"/>
              <a:buNone/>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MODULE–1: </a:t>
            </a:r>
            <a:endParaRPr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ct val="60631"/>
              <a:buChar char="►"/>
            </a:pPr>
            <a:r>
              <a:rPr lang="en-US" b="1" i="0" u="none" strike="noStrike" dirty="0">
                <a:latin typeface="Times New Roman" panose="02020603050405020304" pitchFamily="18" charset="0"/>
                <a:ea typeface="Times New Roman"/>
                <a:cs typeface="Times New Roman" panose="02020603050405020304" pitchFamily="18" charset="0"/>
                <a:sym typeface="Times New Roman"/>
              </a:rPr>
              <a:t>Introduction</a:t>
            </a:r>
            <a:endParaRPr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ct val="60631"/>
              <a:buChar char="►"/>
            </a:pPr>
            <a:r>
              <a:rPr lang="en-US" b="1" i="0" u="none" strike="noStrike" dirty="0">
                <a:latin typeface="Times New Roman" panose="02020603050405020304" pitchFamily="18" charset="0"/>
                <a:ea typeface="Times New Roman"/>
                <a:cs typeface="Times New Roman" panose="02020603050405020304" pitchFamily="18" charset="0"/>
                <a:sym typeface="Times New Roman"/>
              </a:rPr>
              <a:t>Understanding Data-1</a:t>
            </a:r>
            <a:endParaRPr dirty="0">
              <a:latin typeface="Times New Roman" panose="02020603050405020304" pitchFamily="18" charset="0"/>
              <a:cs typeface="Times New Roman" panose="02020603050405020304" pitchFamily="18" charset="0"/>
            </a:endParaRPr>
          </a:p>
          <a:p>
            <a:pPr marL="82296" lvl="0" indent="0" algn="l" rtl="0">
              <a:lnSpc>
                <a:spcPct val="100000"/>
              </a:lnSpc>
              <a:spcBef>
                <a:spcPts val="0"/>
              </a:spcBef>
              <a:spcAft>
                <a:spcPts val="0"/>
              </a:spcAft>
              <a:buSzPct val="80842"/>
              <a:buNone/>
            </a:pP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82296" lvl="0" indent="0" algn="l" rtl="0">
              <a:lnSpc>
                <a:spcPct val="100000"/>
              </a:lnSpc>
              <a:spcBef>
                <a:spcPts val="0"/>
              </a:spcBef>
              <a:spcAft>
                <a:spcPts val="0"/>
              </a:spcAft>
              <a:buSzPct val="80842"/>
              <a:buNone/>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MODULE-2: </a:t>
            </a:r>
            <a:endParaRPr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ct val="60631"/>
              <a:buChar char="►"/>
            </a:pPr>
            <a:r>
              <a:rPr lang="en-US" b="1" i="0" u="none" strike="noStrike" dirty="0">
                <a:latin typeface="Times New Roman" panose="02020603050405020304" pitchFamily="18" charset="0"/>
                <a:ea typeface="Times New Roman"/>
                <a:cs typeface="Times New Roman" panose="02020603050405020304" pitchFamily="18" charset="0"/>
                <a:sym typeface="Times New Roman"/>
              </a:rPr>
              <a:t>Understanding Data-2</a:t>
            </a:r>
            <a:endParaRPr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ct val="60631"/>
              <a:buChar char="►"/>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Basics of Learning theory </a:t>
            </a: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82296" lvl="0" indent="0" algn="l" rtl="0">
              <a:lnSpc>
                <a:spcPct val="100000"/>
              </a:lnSpc>
              <a:spcBef>
                <a:spcPts val="0"/>
              </a:spcBef>
              <a:spcAft>
                <a:spcPts val="0"/>
              </a:spcAft>
              <a:buSzPct val="80842"/>
              <a:buNone/>
            </a:pP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82296" lvl="0" indent="0" algn="l" rtl="0">
              <a:lnSpc>
                <a:spcPct val="100000"/>
              </a:lnSpc>
              <a:spcBef>
                <a:spcPts val="0"/>
              </a:spcBef>
              <a:spcAft>
                <a:spcPts val="0"/>
              </a:spcAft>
              <a:buSzPct val="80842"/>
              <a:buNone/>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MODULE-3: </a:t>
            </a: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57200" lvl="0" indent="-320040" algn="l" rtl="0">
              <a:lnSpc>
                <a:spcPct val="100000"/>
              </a:lnSpc>
              <a:spcBef>
                <a:spcPts val="1000"/>
              </a:spcBef>
              <a:spcAft>
                <a:spcPts val="0"/>
              </a:spcAft>
              <a:buSzPct val="60631"/>
              <a:buChar char="►"/>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Similarity-Based Learning </a:t>
            </a: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57200" lvl="0" indent="-320040" algn="l" rtl="0">
              <a:lnSpc>
                <a:spcPct val="100000"/>
              </a:lnSpc>
              <a:spcBef>
                <a:spcPts val="1000"/>
              </a:spcBef>
              <a:spcAft>
                <a:spcPts val="0"/>
              </a:spcAft>
              <a:buSzPct val="60631"/>
              <a:buChar char="►"/>
            </a:pPr>
            <a:r>
              <a:rPr lang="en-US" b="1" dirty="0">
                <a:latin typeface="Times New Roman" panose="02020603050405020304" pitchFamily="18" charset="0"/>
                <a:ea typeface="Times New Roman"/>
                <a:cs typeface="Times New Roman" panose="02020603050405020304" pitchFamily="18" charset="0"/>
                <a:sym typeface="Times New Roman"/>
              </a:rPr>
              <a:t>Regression Analysis</a:t>
            </a:r>
            <a:endParaRPr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ct val="60631"/>
              <a:buChar char="►"/>
            </a:pPr>
            <a:r>
              <a:rPr lang="en-US" b="1" dirty="0">
                <a:solidFill>
                  <a:srgbClr val="000000"/>
                </a:solidFill>
                <a:latin typeface="Times New Roman" panose="02020603050405020304" pitchFamily="18" charset="0"/>
                <a:ea typeface="Times New Roman"/>
                <a:cs typeface="Times New Roman" panose="02020603050405020304" pitchFamily="18" charset="0"/>
                <a:sym typeface="Times New Roman"/>
              </a:rPr>
              <a:t>Decision Tree Learning</a:t>
            </a:r>
            <a:endParaRPr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365760" lvl="0" indent="-161543" algn="l" rtl="0">
              <a:lnSpc>
                <a:spcPct val="100000"/>
              </a:lnSpc>
              <a:spcBef>
                <a:spcPts val="0"/>
              </a:spcBef>
              <a:spcAft>
                <a:spcPts val="0"/>
              </a:spcAft>
              <a:buSzPct val="128000"/>
              <a:buNone/>
            </a:pPr>
            <a:endParaRPr sz="2400" dirty="0"/>
          </a:p>
        </p:txBody>
      </p:sp>
      <p:sp>
        <p:nvSpPr>
          <p:cNvPr id="442" name="Google Shape;442;p1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28</a:t>
            </a:fld>
            <a:endParaRPr/>
          </a:p>
        </p:txBody>
      </p:sp>
      <p:pic>
        <p:nvPicPr>
          <p:cNvPr id="443" name="Google Shape;443;p16"/>
          <p:cNvPicPr preferRelativeResize="0"/>
          <p:nvPr/>
        </p:nvPicPr>
        <p:blipFill rotWithShape="1">
          <a:blip r:embed="rId3">
            <a:alphaModFix/>
          </a:blip>
          <a:srcRect/>
          <a:stretch/>
        </p:blipFill>
        <p:spPr>
          <a:xfrm>
            <a:off x="6737917" y="2430175"/>
            <a:ext cx="4198371" cy="28769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7"/>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Experience of Past batch students	</a:t>
            </a:r>
            <a:endParaRPr b="1" dirty="0">
              <a:solidFill>
                <a:schemeClr val="bg1"/>
              </a:solidFill>
              <a:latin typeface="Times New Roman" panose="02020603050405020304" pitchFamily="18" charset="0"/>
              <a:cs typeface="Times New Roman" panose="02020603050405020304" pitchFamily="18" charset="0"/>
            </a:endParaRPr>
          </a:p>
        </p:txBody>
      </p:sp>
      <p:sp>
        <p:nvSpPr>
          <p:cNvPr id="449" name="Google Shape;449;p1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29</a:t>
            </a:fld>
            <a:endParaRPr/>
          </a:p>
        </p:txBody>
      </p:sp>
      <p:pic>
        <p:nvPicPr>
          <p:cNvPr id="450" name="Google Shape;450;p17"/>
          <p:cNvPicPr preferRelativeResize="0"/>
          <p:nvPr/>
        </p:nvPicPr>
        <p:blipFill rotWithShape="1">
          <a:blip r:embed="rId3">
            <a:alphaModFix/>
          </a:blip>
          <a:srcRect/>
          <a:stretch/>
        </p:blipFill>
        <p:spPr>
          <a:xfrm>
            <a:off x="6403166" y="2309217"/>
            <a:ext cx="5342747" cy="3886644"/>
          </a:xfrm>
          <a:prstGeom prst="rect">
            <a:avLst/>
          </a:prstGeom>
          <a:noFill/>
          <a:ln>
            <a:noFill/>
          </a:ln>
        </p:spPr>
      </p:pic>
      <p:pic>
        <p:nvPicPr>
          <p:cNvPr id="451" name="Google Shape;451;p17"/>
          <p:cNvPicPr preferRelativeResize="0"/>
          <p:nvPr/>
        </p:nvPicPr>
        <p:blipFill rotWithShape="1">
          <a:blip r:embed="rId4">
            <a:alphaModFix/>
          </a:blip>
          <a:srcRect/>
          <a:stretch/>
        </p:blipFill>
        <p:spPr>
          <a:xfrm>
            <a:off x="232350" y="2402173"/>
            <a:ext cx="5556486" cy="2053653"/>
          </a:xfrm>
          <a:prstGeom prst="rect">
            <a:avLst/>
          </a:prstGeom>
          <a:noFill/>
          <a:ln>
            <a:noFill/>
          </a:ln>
        </p:spPr>
      </p:pic>
      <p:pic>
        <p:nvPicPr>
          <p:cNvPr id="452" name="Google Shape;452;p17"/>
          <p:cNvPicPr preferRelativeResize="0"/>
          <p:nvPr/>
        </p:nvPicPr>
        <p:blipFill rotWithShape="1">
          <a:blip r:embed="rId5">
            <a:alphaModFix/>
          </a:blip>
          <a:srcRect/>
          <a:stretch/>
        </p:blipFill>
        <p:spPr>
          <a:xfrm>
            <a:off x="196270" y="4674936"/>
            <a:ext cx="5592566" cy="152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title"/>
          </p:nvPr>
        </p:nvSpPr>
        <p:spPr>
          <a:xfrm>
            <a:off x="1192848" y="679450"/>
            <a:ext cx="999744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AI &amp; ML Introduction</a:t>
            </a:r>
            <a:endParaRPr b="1" dirty="0">
              <a:solidFill>
                <a:schemeClr val="bg1"/>
              </a:solidFill>
              <a:latin typeface="Times New Roman" panose="02020603050405020304" pitchFamily="18" charset="0"/>
              <a:cs typeface="Times New Roman" panose="02020603050405020304" pitchFamily="18" charset="0"/>
            </a:endParaRPr>
          </a:p>
        </p:txBody>
      </p:sp>
      <p:sp>
        <p:nvSpPr>
          <p:cNvPr id="261" name="Google Shape;261;p2"/>
          <p:cNvSpPr txBox="1">
            <a:spLocks noGrp="1"/>
          </p:cNvSpPr>
          <p:nvPr>
            <p:ph type="body" idx="1"/>
          </p:nvPr>
        </p:nvSpPr>
        <p:spPr>
          <a:xfrm>
            <a:off x="548363" y="2254723"/>
            <a:ext cx="11095274" cy="3923827"/>
          </a:xfrm>
          <a:prstGeom prst="rect">
            <a:avLst/>
          </a:prstGeom>
          <a:noFill/>
          <a:ln>
            <a:noFill/>
          </a:ln>
        </p:spPr>
        <p:txBody>
          <a:bodyPr spcFirstLastPara="1" wrap="square" lIns="91425" tIns="45700" rIns="91425" bIns="45700" anchor="t" anchorCtr="0">
            <a:normAutofit fontScale="92500"/>
          </a:bodyPr>
          <a:lstStyle/>
          <a:p>
            <a:pPr marL="137160" lvl="0" indent="0" algn="just" rtl="0">
              <a:lnSpc>
                <a:spcPct val="100000"/>
              </a:lnSpc>
              <a:spcBef>
                <a:spcPts val="1000"/>
              </a:spcBef>
              <a:spcAft>
                <a:spcPts val="0"/>
              </a:spcAft>
              <a:buSzPts val="1440"/>
              <a:buNone/>
            </a:pPr>
            <a:r>
              <a:rPr lang="en-US" sz="2800" b="1" i="0" u="sng" dirty="0">
                <a:solidFill>
                  <a:srgbClr val="151515"/>
                </a:solidFill>
                <a:latin typeface="Times New Roman" panose="02020603050405020304" pitchFamily="18" charset="0"/>
                <a:ea typeface="Red Hat Text"/>
                <a:cs typeface="Times New Roman" panose="02020603050405020304" pitchFamily="18" charset="0"/>
                <a:sym typeface="Red Hat Text"/>
              </a:rPr>
              <a:t>Artificial intelligence</a:t>
            </a:r>
            <a:r>
              <a:rPr lang="en-US" sz="2800" b="1" i="0" dirty="0">
                <a:solidFill>
                  <a:srgbClr val="151515"/>
                </a:solidFill>
                <a:latin typeface="Times New Roman" panose="02020603050405020304" pitchFamily="18" charset="0"/>
                <a:ea typeface="Red Hat Text"/>
                <a:cs typeface="Times New Roman" panose="02020603050405020304" pitchFamily="18" charset="0"/>
                <a:sym typeface="Red Hat Text"/>
              </a:rPr>
              <a:t> </a:t>
            </a:r>
            <a:r>
              <a:rPr lang="en-US" sz="2800" b="0" i="0" dirty="0">
                <a:solidFill>
                  <a:srgbClr val="151515"/>
                </a:solidFill>
                <a:latin typeface="Times New Roman" panose="02020603050405020304" pitchFamily="18" charset="0"/>
                <a:ea typeface="Red Hat Text"/>
                <a:cs typeface="Times New Roman" panose="02020603050405020304" pitchFamily="18" charset="0"/>
                <a:sym typeface="Red Hat Text"/>
              </a:rPr>
              <a:t>generally refers to processes and algorithms that are able to simulate human intelligence.</a:t>
            </a:r>
            <a:endParaRPr sz="2800" dirty="0">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800" b="1" dirty="0">
                <a:solidFill>
                  <a:srgbClr val="151515"/>
                </a:solidFill>
                <a:latin typeface="Times New Roman" panose="02020603050405020304" pitchFamily="18" charset="0"/>
                <a:ea typeface="Red Hat Text"/>
                <a:cs typeface="Times New Roman" panose="02020603050405020304" pitchFamily="18" charset="0"/>
                <a:sym typeface="Red Hat Text"/>
              </a:rPr>
              <a:t>Ex: </a:t>
            </a:r>
            <a:r>
              <a:rPr lang="en-US" sz="2800" b="0" i="0" dirty="0">
                <a:solidFill>
                  <a:srgbClr val="333333"/>
                </a:solidFill>
                <a:latin typeface="Times New Roman" panose="02020603050405020304" pitchFamily="18" charset="0"/>
                <a:ea typeface="Inter"/>
                <a:cs typeface="Times New Roman" panose="02020603050405020304" pitchFamily="18" charset="0"/>
                <a:sym typeface="Inter"/>
              </a:rPr>
              <a:t>Intelligent humanoid robot</a:t>
            </a:r>
            <a:r>
              <a:rPr lang="en-US" sz="2800" b="0" i="0" dirty="0">
                <a:solidFill>
                  <a:srgbClr val="151515"/>
                </a:solidFill>
                <a:latin typeface="Times New Roman" panose="02020603050405020304" pitchFamily="18" charset="0"/>
                <a:ea typeface="Red Hat Text"/>
                <a:cs typeface="Times New Roman" panose="02020603050405020304" pitchFamily="18" charset="0"/>
                <a:sym typeface="Red Hat Text"/>
              </a:rPr>
              <a:t>, personal assistant programs.</a:t>
            </a:r>
          </a:p>
          <a:p>
            <a:pPr marL="457200" lvl="0" indent="-320040" algn="just" rtl="0">
              <a:lnSpc>
                <a:spcPct val="100000"/>
              </a:lnSpc>
              <a:spcBef>
                <a:spcPts val="1000"/>
              </a:spcBef>
              <a:spcAft>
                <a:spcPts val="0"/>
              </a:spcAft>
              <a:buSzPts val="1440"/>
              <a:buChar char="►"/>
            </a:pPr>
            <a:endParaRPr sz="2800" dirty="0">
              <a:latin typeface="Times New Roman" panose="02020603050405020304" pitchFamily="18" charset="0"/>
              <a:cs typeface="Times New Roman" panose="02020603050405020304" pitchFamily="18" charset="0"/>
            </a:endParaRPr>
          </a:p>
          <a:p>
            <a:pPr marL="137160" lvl="0" indent="0" algn="just" rtl="0">
              <a:lnSpc>
                <a:spcPct val="100000"/>
              </a:lnSpc>
              <a:spcBef>
                <a:spcPts val="1000"/>
              </a:spcBef>
              <a:spcAft>
                <a:spcPts val="0"/>
              </a:spcAft>
              <a:buSzPts val="1440"/>
              <a:buNone/>
            </a:pPr>
            <a:r>
              <a:rPr lang="en-US" sz="2800" b="1" u="sng" dirty="0">
                <a:solidFill>
                  <a:srgbClr val="151515"/>
                </a:solidFill>
                <a:latin typeface="Times New Roman" panose="02020603050405020304" pitchFamily="18" charset="0"/>
                <a:ea typeface="Red Hat Text"/>
                <a:cs typeface="Times New Roman" panose="02020603050405020304" pitchFamily="18" charset="0"/>
                <a:sym typeface="Red Hat Text"/>
                <a:hlinkClick r:id="rId3">
                  <a:extLst>
                    <a:ext uri="{A12FA001-AC4F-418D-AE19-62706E023703}">
                      <ahyp:hlinkClr xmlns:ahyp="http://schemas.microsoft.com/office/drawing/2018/hyperlinkcolor" val="tx"/>
                    </a:ext>
                  </a:extLst>
                </a:hlinkClick>
              </a:rPr>
              <a:t>Machine learning</a:t>
            </a:r>
            <a:r>
              <a:rPr lang="en-US" sz="2800" b="1" dirty="0">
                <a:solidFill>
                  <a:srgbClr val="151515"/>
                </a:solidFill>
                <a:latin typeface="Times New Roman" panose="02020603050405020304" pitchFamily="18" charset="0"/>
                <a:ea typeface="Red Hat Text"/>
                <a:cs typeface="Times New Roman" panose="02020603050405020304" pitchFamily="18" charset="0"/>
                <a:sym typeface="Red Hat Text"/>
              </a:rPr>
              <a:t> </a:t>
            </a:r>
            <a:r>
              <a:rPr lang="en-US" sz="2800" dirty="0">
                <a:solidFill>
                  <a:srgbClr val="151515"/>
                </a:solidFill>
                <a:latin typeface="Times New Roman" panose="02020603050405020304" pitchFamily="18" charset="0"/>
                <a:ea typeface="Red Hat Text"/>
                <a:cs typeface="Times New Roman" panose="02020603050405020304" pitchFamily="18" charset="0"/>
                <a:sym typeface="Red Hat Text"/>
              </a:rPr>
              <a:t>is an application of AI. It’s the process of using mathematical models of data to help a computer learn without direct instruction</a:t>
            </a:r>
            <a:endParaRPr sz="2800" dirty="0">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sz="2800" b="1" dirty="0">
                <a:solidFill>
                  <a:srgbClr val="151515"/>
                </a:solidFill>
                <a:latin typeface="Times New Roman" panose="02020603050405020304" pitchFamily="18" charset="0"/>
                <a:ea typeface="Red Hat Text"/>
                <a:cs typeface="Times New Roman" panose="02020603050405020304" pitchFamily="18" charset="0"/>
                <a:sym typeface="Red Hat Text"/>
              </a:rPr>
              <a:t>Ex: </a:t>
            </a:r>
            <a:r>
              <a:rPr lang="en-US" sz="2800" dirty="0">
                <a:solidFill>
                  <a:srgbClr val="151515"/>
                </a:solidFill>
                <a:latin typeface="Times New Roman" panose="02020603050405020304" pitchFamily="18" charset="0"/>
                <a:ea typeface="Red Hat Text"/>
                <a:cs typeface="Times New Roman" panose="02020603050405020304" pitchFamily="18" charset="0"/>
                <a:sym typeface="Red Hat Text"/>
              </a:rPr>
              <a:t>Google search algorithms, Facebook auto friend tagging suggestions.</a:t>
            </a:r>
          </a:p>
        </p:txBody>
      </p:sp>
      <p:sp>
        <p:nvSpPr>
          <p:cNvPr id="262" name="Google Shape;262;p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75220"/>
              </a:buClr>
              <a:buSzPts val="4300"/>
              <a:buFont typeface="Gill Sans"/>
              <a:buNone/>
            </a:pPr>
            <a:r>
              <a:rPr lang="en-US" b="1" dirty="0">
                <a:solidFill>
                  <a:schemeClr val="bg1"/>
                </a:solidFill>
                <a:latin typeface="Times New Roman" panose="02020603050405020304" pitchFamily="18" charset="0"/>
                <a:cs typeface="Times New Roman" panose="02020603050405020304" pitchFamily="18" charset="0"/>
              </a:rPr>
              <a:t>Expected Classroom Behaviour</a:t>
            </a:r>
            <a:endParaRPr b="1" dirty="0">
              <a:solidFill>
                <a:schemeClr val="bg1"/>
              </a:solidFill>
              <a:latin typeface="Times New Roman" panose="02020603050405020304" pitchFamily="18" charset="0"/>
              <a:cs typeface="Times New Roman" panose="02020603050405020304" pitchFamily="18" charset="0"/>
            </a:endParaRPr>
          </a:p>
        </p:txBody>
      </p:sp>
      <p:sp>
        <p:nvSpPr>
          <p:cNvPr id="458" name="Google Shape;458;p18"/>
          <p:cNvSpPr txBox="1">
            <a:spLocks noGrp="1"/>
          </p:cNvSpPr>
          <p:nvPr>
            <p:ph type="body" idx="1"/>
          </p:nvPr>
        </p:nvSpPr>
        <p:spPr>
          <a:xfrm>
            <a:off x="524658" y="2463284"/>
            <a:ext cx="10814627" cy="2631231"/>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en-US" sz="2800" dirty="0">
                <a:solidFill>
                  <a:schemeClr val="tx1"/>
                </a:solidFill>
                <a:latin typeface="Times New Roman" panose="02020603050405020304" pitchFamily="18" charset="0"/>
                <a:cs typeface="Times New Roman" panose="02020603050405020304" pitchFamily="18" charset="0"/>
              </a:rPr>
              <a:t>Classroom behaviour: Should come to the class on time and be active.</a:t>
            </a:r>
            <a:endParaRPr sz="2800" dirty="0">
              <a:solidFill>
                <a:schemeClr val="tx1"/>
              </a:solidFill>
              <a:latin typeface="Times New Roman" panose="02020603050405020304" pitchFamily="18" charset="0"/>
              <a:cs typeface="Times New Roman" panose="02020603050405020304" pitchFamily="18" charset="0"/>
            </a:endParaRPr>
          </a:p>
          <a:p>
            <a:pPr marL="365760" lvl="0" indent="-283464" algn="l" rtl="0">
              <a:lnSpc>
                <a:spcPct val="100000"/>
              </a:lnSpc>
              <a:spcBef>
                <a:spcPts val="600"/>
              </a:spcBef>
              <a:spcAft>
                <a:spcPts val="0"/>
              </a:spcAft>
              <a:buSzPts val="2560"/>
              <a:buChar char="⚫"/>
            </a:pPr>
            <a:r>
              <a:rPr lang="en-US" sz="2800" dirty="0">
                <a:solidFill>
                  <a:schemeClr val="tx1"/>
                </a:solidFill>
                <a:latin typeface="Times New Roman" panose="02020603050405020304" pitchFamily="18" charset="0"/>
                <a:cs typeface="Times New Roman" panose="02020603050405020304" pitchFamily="18" charset="0"/>
              </a:rPr>
              <a:t>Policy on copying assignments (no plagiarism), </a:t>
            </a:r>
            <a:endParaRPr sz="2800" dirty="0">
              <a:solidFill>
                <a:schemeClr val="tx1"/>
              </a:solidFill>
              <a:latin typeface="Times New Roman" panose="02020603050405020304" pitchFamily="18" charset="0"/>
              <a:cs typeface="Times New Roman" panose="02020603050405020304" pitchFamily="18" charset="0"/>
            </a:endParaRPr>
          </a:p>
          <a:p>
            <a:pPr marL="365760" lvl="0" indent="-283464" algn="l" rtl="0">
              <a:lnSpc>
                <a:spcPct val="100000"/>
              </a:lnSpc>
              <a:spcBef>
                <a:spcPts val="600"/>
              </a:spcBef>
              <a:spcAft>
                <a:spcPts val="0"/>
              </a:spcAft>
              <a:buSzPts val="2560"/>
              <a:buChar char="⚫"/>
            </a:pPr>
            <a:r>
              <a:rPr lang="en-US" sz="2800" dirty="0">
                <a:solidFill>
                  <a:schemeClr val="tx1"/>
                </a:solidFill>
                <a:latin typeface="Times New Roman" panose="02020603050405020304" pitchFamily="18" charset="0"/>
                <a:cs typeface="Times New Roman" panose="02020603050405020304" pitchFamily="18" charset="0"/>
              </a:rPr>
              <a:t>sticking to deadlines for submissions, </a:t>
            </a:r>
            <a:endParaRPr sz="2800" dirty="0">
              <a:solidFill>
                <a:schemeClr val="tx1"/>
              </a:solidFill>
              <a:latin typeface="Times New Roman" panose="02020603050405020304" pitchFamily="18" charset="0"/>
              <a:cs typeface="Times New Roman" panose="02020603050405020304" pitchFamily="18" charset="0"/>
            </a:endParaRPr>
          </a:p>
          <a:p>
            <a:pPr marL="365760" lvl="0" indent="-283464" algn="l" rtl="0">
              <a:lnSpc>
                <a:spcPct val="100000"/>
              </a:lnSpc>
              <a:spcBef>
                <a:spcPts val="600"/>
              </a:spcBef>
              <a:spcAft>
                <a:spcPts val="0"/>
              </a:spcAft>
              <a:buSzPts val="2560"/>
              <a:buChar char="⚫"/>
            </a:pPr>
            <a:r>
              <a:rPr lang="en-US" sz="2800" dirty="0">
                <a:solidFill>
                  <a:schemeClr val="tx1"/>
                </a:solidFill>
                <a:latin typeface="Times New Roman" panose="02020603050405020304" pitchFamily="18" charset="0"/>
                <a:cs typeface="Times New Roman" panose="02020603050405020304" pitchFamily="18" charset="0"/>
              </a:rPr>
              <a:t>attendance policy (reiterate serious about attendance), strict action against abusers of any type etc.</a:t>
            </a:r>
            <a:endParaRPr sz="2800" dirty="0">
              <a:solidFill>
                <a:schemeClr val="tx1"/>
              </a:solidFill>
              <a:latin typeface="Times New Roman" panose="02020603050405020304" pitchFamily="18" charset="0"/>
              <a:cs typeface="Times New Roman" panose="02020603050405020304" pitchFamily="18" charset="0"/>
            </a:endParaRPr>
          </a:p>
        </p:txBody>
      </p:sp>
      <p:sp>
        <p:nvSpPr>
          <p:cNvPr id="459" name="Google Shape;459;p1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30547601b2_0_13"/>
          <p:cNvSpPr txBox="1">
            <a:spLocks noGrp="1"/>
          </p:cNvSpPr>
          <p:nvPr>
            <p:ph type="title"/>
          </p:nvPr>
        </p:nvSpPr>
        <p:spPr>
          <a:xfrm>
            <a:off x="967825" y="816563"/>
            <a:ext cx="8761500" cy="708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300"/>
              <a:buFont typeface="Arial"/>
              <a:buNone/>
            </a:pPr>
            <a:r>
              <a:rPr lang="en-US" b="1" dirty="0">
                <a:solidFill>
                  <a:schemeClr val="bg1"/>
                </a:solidFill>
                <a:latin typeface="Times New Roman" panose="02020603050405020304" pitchFamily="18" charset="0"/>
                <a:cs typeface="Times New Roman" panose="02020603050405020304" pitchFamily="18" charset="0"/>
              </a:rPr>
              <a:t>Evaluation Guidelines</a:t>
            </a:r>
            <a:endParaRPr b="1" dirty="0">
              <a:solidFill>
                <a:schemeClr val="bg1"/>
              </a:solidFill>
              <a:latin typeface="Times New Roman" panose="02020603050405020304" pitchFamily="18" charset="0"/>
              <a:cs typeface="Times New Roman" panose="02020603050405020304" pitchFamily="18" charset="0"/>
            </a:endParaRPr>
          </a:p>
        </p:txBody>
      </p:sp>
      <p:sp>
        <p:nvSpPr>
          <p:cNvPr id="465" name="Google Shape;465;g330547601b2_0_13"/>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31</a:t>
            </a:fld>
            <a:endParaRPr/>
          </a:p>
        </p:txBody>
      </p:sp>
      <p:pic>
        <p:nvPicPr>
          <p:cNvPr id="466" name="Google Shape;466;g330547601b2_0_13"/>
          <p:cNvPicPr preferRelativeResize="0"/>
          <p:nvPr/>
        </p:nvPicPr>
        <p:blipFill>
          <a:blip r:embed="rId3">
            <a:alphaModFix/>
          </a:blip>
          <a:stretch>
            <a:fillRect/>
          </a:stretch>
        </p:blipFill>
        <p:spPr>
          <a:xfrm>
            <a:off x="5718629" y="816563"/>
            <a:ext cx="5067074" cy="53976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300"/>
              <a:buNone/>
            </a:pPr>
            <a:r>
              <a:rPr lang="en-US" b="1" dirty="0">
                <a:solidFill>
                  <a:schemeClr val="bg1"/>
                </a:solidFill>
                <a:latin typeface="Times New Roman" panose="02020603050405020304" pitchFamily="18" charset="0"/>
                <a:cs typeface="Times New Roman" panose="02020603050405020304" pitchFamily="18" charset="0"/>
              </a:rPr>
              <a:t>Assessment Schedule</a:t>
            </a:r>
            <a:endParaRPr b="1" dirty="0">
              <a:solidFill>
                <a:schemeClr val="bg1"/>
              </a:solidFill>
              <a:latin typeface="Times New Roman" panose="02020603050405020304" pitchFamily="18" charset="0"/>
              <a:cs typeface="Times New Roman" panose="02020603050405020304" pitchFamily="18" charset="0"/>
            </a:endParaRPr>
          </a:p>
        </p:txBody>
      </p:sp>
      <p:sp>
        <p:nvSpPr>
          <p:cNvPr id="472" name="Google Shape;472;p50"/>
          <p:cNvSpPr txBox="1"/>
          <p:nvPr/>
        </p:nvSpPr>
        <p:spPr>
          <a:xfrm>
            <a:off x="3047163" y="3277624"/>
            <a:ext cx="60943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3" name="Google Shape;473;p5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32</a:t>
            </a:fld>
            <a:endParaRPr/>
          </a:p>
        </p:txBody>
      </p:sp>
      <p:pic>
        <p:nvPicPr>
          <p:cNvPr id="474" name="Google Shape;474;p50"/>
          <p:cNvPicPr preferRelativeResize="0"/>
          <p:nvPr/>
        </p:nvPicPr>
        <p:blipFill rotWithShape="1">
          <a:blip r:embed="rId3">
            <a:alphaModFix/>
          </a:blip>
          <a:srcRect/>
          <a:stretch/>
        </p:blipFill>
        <p:spPr>
          <a:xfrm>
            <a:off x="847037" y="3824404"/>
            <a:ext cx="10497926" cy="2414925"/>
          </a:xfrm>
          <a:prstGeom prst="rect">
            <a:avLst/>
          </a:prstGeom>
          <a:noFill/>
          <a:ln>
            <a:noFill/>
          </a:ln>
        </p:spPr>
      </p:pic>
      <p:sp>
        <p:nvSpPr>
          <p:cNvPr id="475" name="Google Shape;475;p50"/>
          <p:cNvSpPr txBox="1"/>
          <p:nvPr/>
        </p:nvSpPr>
        <p:spPr>
          <a:xfrm>
            <a:off x="2129425" y="2415700"/>
            <a:ext cx="7534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dirty="0">
                <a:solidFill>
                  <a:srgbClr val="404040"/>
                </a:solidFill>
                <a:latin typeface="Times New Roman" panose="02020603050405020304" pitchFamily="18" charset="0"/>
                <a:ea typeface="Century Gothic"/>
                <a:cs typeface="Times New Roman" panose="02020603050405020304" pitchFamily="18" charset="0"/>
                <a:sym typeface="Century Gothic"/>
              </a:rPr>
              <a:t>IAT -1 -  40-50% of the syllabus</a:t>
            </a:r>
            <a:endParaRPr sz="2800" b="1" dirty="0">
              <a:solidFill>
                <a:srgbClr val="404040"/>
              </a:solidFill>
              <a:latin typeface="Times New Roman" panose="02020603050405020304" pitchFamily="18" charset="0"/>
              <a:ea typeface="Century Gothic"/>
              <a:cs typeface="Times New Roman" panose="02020603050405020304" pitchFamily="18" charset="0"/>
              <a:sym typeface="Century Gothic"/>
            </a:endParaRPr>
          </a:p>
          <a:p>
            <a:pPr marL="0" lvl="0" indent="0" algn="ctr" rtl="0">
              <a:spcBef>
                <a:spcPts val="0"/>
              </a:spcBef>
              <a:spcAft>
                <a:spcPts val="0"/>
              </a:spcAft>
              <a:buNone/>
            </a:pPr>
            <a:r>
              <a:rPr lang="en-US" sz="2800" b="1" dirty="0">
                <a:solidFill>
                  <a:srgbClr val="404040"/>
                </a:solidFill>
                <a:latin typeface="Times New Roman" panose="02020603050405020304" pitchFamily="18" charset="0"/>
                <a:ea typeface="Century Gothic"/>
                <a:cs typeface="Times New Roman" panose="02020603050405020304" pitchFamily="18" charset="0"/>
                <a:sym typeface="Century Gothic"/>
              </a:rPr>
              <a:t>IAT - 2 - 85-90% of the Syllabus</a:t>
            </a:r>
            <a:endParaRPr sz="2800" b="1" dirty="0">
              <a:solidFill>
                <a:srgbClr val="404040"/>
              </a:solidFill>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300"/>
              <a:buNone/>
            </a:pPr>
            <a:r>
              <a:rPr lang="en-US" b="1" dirty="0">
                <a:solidFill>
                  <a:schemeClr val="bg1"/>
                </a:solidFill>
                <a:latin typeface="Times New Roman" panose="02020603050405020304" pitchFamily="18" charset="0"/>
                <a:cs typeface="Times New Roman" panose="02020603050405020304" pitchFamily="18" charset="0"/>
              </a:rPr>
              <a:t>Best Practices</a:t>
            </a:r>
            <a:endParaRPr b="1" dirty="0">
              <a:solidFill>
                <a:schemeClr val="bg1"/>
              </a:solidFill>
              <a:latin typeface="Times New Roman" panose="02020603050405020304" pitchFamily="18" charset="0"/>
              <a:cs typeface="Times New Roman" panose="02020603050405020304" pitchFamily="18" charset="0"/>
            </a:endParaRPr>
          </a:p>
        </p:txBody>
      </p:sp>
      <p:sp>
        <p:nvSpPr>
          <p:cNvPr id="481" name="Google Shape;481;p51"/>
          <p:cNvSpPr txBox="1">
            <a:spLocks noGrp="1"/>
          </p:cNvSpPr>
          <p:nvPr>
            <p:ph type="body" idx="1"/>
          </p:nvPr>
        </p:nvSpPr>
        <p:spPr>
          <a:xfrm>
            <a:off x="624771" y="2307772"/>
            <a:ext cx="9997440" cy="3904343"/>
          </a:xfrm>
          <a:prstGeom prst="rect">
            <a:avLst/>
          </a:prstGeom>
          <a:noFill/>
          <a:ln>
            <a:noFill/>
          </a:ln>
        </p:spPr>
        <p:txBody>
          <a:bodyPr spcFirstLastPara="1" wrap="square" lIns="91425" tIns="45700" rIns="91425" bIns="45700" anchor="t" anchorCtr="0">
            <a:normAutofit/>
          </a:bodyPr>
          <a:lstStyle/>
          <a:p>
            <a:pPr lvl="0" algn="l" rtl="0">
              <a:lnSpc>
                <a:spcPct val="100000"/>
              </a:lnSpc>
              <a:spcBef>
                <a:spcPts val="0"/>
              </a:spcBef>
              <a:spcAft>
                <a:spcPts val="0"/>
              </a:spcAft>
              <a:buSzPts val="1440"/>
              <a:buFont typeface="Wingdings" panose="05000000000000000000" pitchFamily="2" charset="2"/>
              <a:buChar char="Ø"/>
            </a:pPr>
            <a:r>
              <a:rPr lang="en-US" sz="28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Case Studies</a:t>
            </a:r>
            <a:endParaRPr lang="en-US" sz="2800" b="0" dirty="0">
              <a:solidFill>
                <a:schemeClr val="tx1"/>
              </a:solidFill>
              <a:latin typeface="Times New Roman" panose="02020603050405020304" pitchFamily="18" charset="0"/>
              <a:cs typeface="Times New Roman" panose="02020603050405020304" pitchFamily="18" charset="0"/>
            </a:endParaRPr>
          </a:p>
          <a:p>
            <a:pPr lvl="0" algn="l" rtl="0">
              <a:lnSpc>
                <a:spcPct val="100000"/>
              </a:lnSpc>
              <a:spcBef>
                <a:spcPts val="0"/>
              </a:spcBef>
              <a:spcAft>
                <a:spcPts val="0"/>
              </a:spcAft>
              <a:buSzPts val="1440"/>
              <a:buFont typeface="Wingdings" panose="05000000000000000000" pitchFamily="2" charset="2"/>
              <a:buChar char="Ø"/>
            </a:pPr>
            <a:r>
              <a:rPr lang="en-US" sz="2800" b="0" dirty="0">
                <a:solidFill>
                  <a:schemeClr val="tx1"/>
                </a:solidFill>
                <a:latin typeface="Times New Roman" panose="02020603050405020304" pitchFamily="18" charset="0"/>
                <a:cs typeface="Times New Roman" panose="02020603050405020304" pitchFamily="18" charset="0"/>
              </a:rPr>
              <a:t> </a:t>
            </a:r>
            <a:r>
              <a:rPr lang="en-US" sz="28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Short videos from YouTube</a:t>
            </a:r>
            <a:endParaRPr lang="en-US" sz="2800" b="0" dirty="0">
              <a:solidFill>
                <a:schemeClr val="tx1"/>
              </a:solidFill>
              <a:latin typeface="Times New Roman" panose="02020603050405020304" pitchFamily="18" charset="0"/>
              <a:cs typeface="Times New Roman" panose="02020603050405020304" pitchFamily="18" charset="0"/>
            </a:endParaRPr>
          </a:p>
          <a:p>
            <a:pPr lvl="0" algn="l" rtl="0">
              <a:lnSpc>
                <a:spcPct val="100000"/>
              </a:lnSpc>
              <a:spcBef>
                <a:spcPts val="0"/>
              </a:spcBef>
              <a:spcAft>
                <a:spcPts val="0"/>
              </a:spcAft>
              <a:buSzPts val="1440"/>
              <a:buFont typeface="Wingdings" panose="05000000000000000000" pitchFamily="2" charset="2"/>
              <a:buChar char="Ø"/>
            </a:pPr>
            <a:r>
              <a:rPr lang="en-US" sz="28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To check the student attentiveness during classes, questions are asked to randomly chosen students in between the class.</a:t>
            </a:r>
            <a:endParaRPr lang="en-US" sz="2800" b="0" dirty="0">
              <a:solidFill>
                <a:schemeClr val="tx1"/>
              </a:solidFill>
              <a:latin typeface="Times New Roman" panose="02020603050405020304" pitchFamily="18" charset="0"/>
              <a:cs typeface="Times New Roman" panose="02020603050405020304" pitchFamily="18" charset="0"/>
            </a:endParaRPr>
          </a:p>
          <a:p>
            <a:pPr lvl="0" algn="l" rtl="0">
              <a:lnSpc>
                <a:spcPct val="100000"/>
              </a:lnSpc>
              <a:spcBef>
                <a:spcPts val="0"/>
              </a:spcBef>
              <a:spcAft>
                <a:spcPts val="0"/>
              </a:spcAft>
              <a:buSzPts val="1440"/>
              <a:buFont typeface="Wingdings" panose="05000000000000000000" pitchFamily="2" charset="2"/>
              <a:buChar char="Ø"/>
            </a:pPr>
            <a:r>
              <a:rPr lang="en-US" sz="2800" b="0" i="0" u="none" strike="noStrike" dirty="0">
                <a:solidFill>
                  <a:schemeClr val="tx1"/>
                </a:solidFill>
                <a:latin typeface="Times New Roman" panose="02020603050405020304" pitchFamily="18" charset="0"/>
                <a:ea typeface="Times New Roman"/>
                <a:cs typeface="Times New Roman" panose="02020603050405020304" pitchFamily="18" charset="0"/>
                <a:sym typeface="Times New Roman"/>
              </a:rPr>
              <a:t>Explaining theory with live examples</a:t>
            </a:r>
            <a:endParaRPr lang="en-US" sz="2800" b="0" dirty="0">
              <a:solidFill>
                <a:schemeClr val="tx1"/>
              </a:solidFill>
              <a:latin typeface="Times New Roman" panose="02020603050405020304" pitchFamily="18" charset="0"/>
              <a:cs typeface="Times New Roman" panose="02020603050405020304" pitchFamily="18" charset="0"/>
            </a:endParaRPr>
          </a:p>
        </p:txBody>
      </p:sp>
      <p:sp>
        <p:nvSpPr>
          <p:cNvPr id="482" name="Google Shape;482;p51"/>
          <p:cNvSpPr txBox="1"/>
          <p:nvPr/>
        </p:nvSpPr>
        <p:spPr>
          <a:xfrm>
            <a:off x="3047163" y="3277624"/>
            <a:ext cx="60943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83" name="Google Shape;483;p5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2"/>
          <p:cNvSpPr txBox="1">
            <a:spLocks noGrp="1"/>
          </p:cNvSpPr>
          <p:nvPr>
            <p:ph type="title"/>
          </p:nvPr>
        </p:nvSpPr>
        <p:spPr>
          <a:xfrm>
            <a:off x="1001712" y="679450"/>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86419"/>
              <a:buNone/>
            </a:pPr>
            <a:br>
              <a:rPr lang="en-US" sz="1800" b="1" i="0" u="none" strike="noStrike" dirty="0">
                <a:solidFill>
                  <a:srgbClr val="00B050"/>
                </a:solidFill>
                <a:latin typeface="Century Gothic"/>
                <a:ea typeface="Century Gothic"/>
                <a:cs typeface="Century Gothic"/>
                <a:sym typeface="Century Gothic"/>
              </a:rPr>
            </a:br>
            <a:br>
              <a:rPr lang="en-US" sz="1800" b="1" i="0" u="none" strike="noStrike" dirty="0">
                <a:solidFill>
                  <a:srgbClr val="00B050"/>
                </a:solidFill>
                <a:latin typeface="Century Gothic"/>
                <a:ea typeface="Century Gothic"/>
                <a:cs typeface="Century Gothic"/>
                <a:sym typeface="Century Gothic"/>
              </a:rPr>
            </a:br>
            <a:r>
              <a:rPr lang="en-US" sz="4800" b="1" dirty="0">
                <a:solidFill>
                  <a:schemeClr val="bg1"/>
                </a:solidFill>
                <a:latin typeface="Times New Roman" panose="02020603050405020304" pitchFamily="18" charset="0"/>
                <a:cs typeface="Times New Roman" panose="02020603050405020304" pitchFamily="18" charset="0"/>
              </a:rPr>
              <a:t>Some</a:t>
            </a:r>
            <a:r>
              <a:rPr lang="en-US" sz="1800"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sz="4800" b="1" dirty="0">
                <a:solidFill>
                  <a:schemeClr val="bg1"/>
                </a:solidFill>
                <a:latin typeface="Times New Roman" panose="02020603050405020304" pitchFamily="18" charset="0"/>
                <a:cs typeface="Times New Roman" panose="02020603050405020304" pitchFamily="18" charset="0"/>
              </a:rPr>
              <a:t>Useful Links</a:t>
            </a:r>
            <a:br>
              <a:rPr lang="en-US" b="1" dirty="0">
                <a:solidFill>
                  <a:schemeClr val="bg1"/>
                </a:solidFill>
                <a:latin typeface="Times New Roman" panose="02020603050405020304" pitchFamily="18" charset="0"/>
                <a:cs typeface="Times New Roman" panose="02020603050405020304" pitchFamily="18" charset="0"/>
              </a:rPr>
            </a:br>
            <a:endParaRPr b="1" dirty="0">
              <a:solidFill>
                <a:schemeClr val="bg1"/>
              </a:solidFill>
              <a:latin typeface="Times New Roman" panose="02020603050405020304" pitchFamily="18" charset="0"/>
              <a:cs typeface="Times New Roman" panose="02020603050405020304" pitchFamily="18" charset="0"/>
            </a:endParaRPr>
          </a:p>
        </p:txBody>
      </p:sp>
      <p:sp>
        <p:nvSpPr>
          <p:cNvPr id="489" name="Google Shape;489;p52"/>
          <p:cNvSpPr txBox="1">
            <a:spLocks noGrp="1"/>
          </p:cNvSpPr>
          <p:nvPr>
            <p:ph type="body" idx="1"/>
          </p:nvPr>
        </p:nvSpPr>
        <p:spPr>
          <a:xfrm>
            <a:off x="835208" y="2859797"/>
            <a:ext cx="9444309" cy="2451526"/>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Clr>
                <a:schemeClr val="dk2"/>
              </a:buClr>
              <a:buSzPts val="1440"/>
              <a:buChar char="►"/>
            </a:pPr>
            <a:r>
              <a:rPr lang="en-US" sz="2800" u="sng"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https://onlinecourses.nptel.ac.in/noc22_cs73/preview</a:t>
            </a:r>
            <a:endParaRPr sz="2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Clr>
                <a:schemeClr val="dk2"/>
              </a:buClr>
              <a:buSzPts val="1440"/>
              <a:buChar char="►"/>
            </a:pPr>
            <a:r>
              <a:rPr lang="en-US" sz="2800" u="sng"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https://onlinecourses.nptel.ac.in/noc22_cs97/preview</a:t>
            </a:r>
            <a:endParaRPr sz="2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Clr>
                <a:schemeClr val="dk2"/>
              </a:buClr>
              <a:buSzPts val="1440"/>
              <a:buChar char="►"/>
            </a:pPr>
            <a:r>
              <a:rPr lang="en-US" sz="2800" u="sng"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https://onlinecourses.nptel.ac.in/noc22_ma40/preview</a:t>
            </a:r>
            <a:endParaRPr sz="2800" dirty="0">
              <a:solidFill>
                <a:schemeClr val="tx1"/>
              </a:solidFill>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ts val="1440"/>
              <a:buNone/>
            </a:pPr>
            <a:endParaRPr dirty="0"/>
          </a:p>
        </p:txBody>
      </p:sp>
      <p:sp>
        <p:nvSpPr>
          <p:cNvPr id="490" name="Google Shape;490;p5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3"/>
          <p:cNvSpPr txBox="1">
            <a:spLocks noGrp="1"/>
          </p:cNvSpPr>
          <p:nvPr>
            <p:ph type="title"/>
          </p:nvPr>
        </p:nvSpPr>
        <p:spPr>
          <a:xfrm>
            <a:off x="736600" y="866342"/>
            <a:ext cx="10034588"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Weblinks and Video Lectures (e-Resources) </a:t>
            </a:r>
            <a:endParaRPr b="1" dirty="0">
              <a:solidFill>
                <a:schemeClr val="bg1"/>
              </a:solidFill>
              <a:latin typeface="Times New Roman" panose="02020603050405020304" pitchFamily="18" charset="0"/>
              <a:cs typeface="Times New Roman" panose="02020603050405020304" pitchFamily="18" charset="0"/>
            </a:endParaRPr>
          </a:p>
        </p:txBody>
      </p:sp>
      <p:sp>
        <p:nvSpPr>
          <p:cNvPr id="496" name="Google Shape;496;p53"/>
          <p:cNvSpPr txBox="1">
            <a:spLocks noGrp="1"/>
          </p:cNvSpPr>
          <p:nvPr>
            <p:ph type="body" idx="1"/>
          </p:nvPr>
        </p:nvSpPr>
        <p:spPr>
          <a:xfrm>
            <a:off x="1062182" y="2394856"/>
            <a:ext cx="10721109" cy="4020457"/>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1. https://www.kdnuggets.com/2019/11/10-free-must-read-books-ai.html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2. https://www.udacity.com/course/knowledge-based-ai-cognitive-systems--ud409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3. https://nptel.ac.in/courses/106/105/106105077/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4. https://www.javatpoint.com/history-of-artificial-intelligence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5. https://www.tutorialandexample.com/problem-solving-in-artificial-intelligence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6. https://techvidvan.com/tutorials/ai-heuristic-search/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7. https://www.analyticsvidhya.com/machine-learning/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8. https://www.javatpoint.com/decision-tree-induction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9. https://www.hackerearth.com/practice/machine-learning/machine-learning-algorithms/ml-decision-tree/tutorial/ </a:t>
            </a:r>
            <a:endParaRPr sz="16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1600" b="0" i="0" u="none" strike="noStrike" dirty="0">
                <a:solidFill>
                  <a:schemeClr val="tx1"/>
                </a:solidFill>
                <a:latin typeface="Times New Roman" panose="02020603050405020304" pitchFamily="18" charset="0"/>
                <a:ea typeface="Cambria"/>
                <a:cs typeface="Times New Roman" panose="02020603050405020304" pitchFamily="18" charset="0"/>
                <a:sym typeface="Cambria"/>
              </a:rPr>
              <a:t>10. https://www.javatpoint.com/unsupervised-artificial-neural-networks </a:t>
            </a:r>
            <a:endParaRPr sz="1600" dirty="0">
              <a:solidFill>
                <a:schemeClr val="tx1"/>
              </a:solidFill>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ts val="1440"/>
              <a:buNone/>
            </a:pPr>
            <a:endParaRPr dirty="0"/>
          </a:p>
        </p:txBody>
      </p:sp>
      <p:sp>
        <p:nvSpPr>
          <p:cNvPr id="497" name="Google Shape;497;p5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4"/>
          <p:cNvSpPr txBox="1">
            <a:spLocks noGrp="1"/>
          </p:cNvSpPr>
          <p:nvPr>
            <p:ph type="title"/>
          </p:nvPr>
        </p:nvSpPr>
        <p:spPr>
          <a:xfrm>
            <a:off x="1001712" y="1063625"/>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43209"/>
              <a:buNone/>
            </a:pPr>
            <a:r>
              <a:rPr lang="en-US" b="1" dirty="0">
                <a:solidFill>
                  <a:schemeClr val="bg1"/>
                </a:solidFill>
                <a:latin typeface="Times New Roman" panose="02020603050405020304" pitchFamily="18" charset="0"/>
                <a:cs typeface="Times New Roman" panose="02020603050405020304" pitchFamily="18" charset="0"/>
              </a:rPr>
              <a:t>Opportunities</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for</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Masters</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in</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Machine</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Learning</a:t>
            </a:r>
            <a:endParaRPr b="1" dirty="0">
              <a:solidFill>
                <a:schemeClr val="bg1"/>
              </a:solidFill>
              <a:latin typeface="Times New Roman" panose="02020603050405020304" pitchFamily="18" charset="0"/>
              <a:cs typeface="Times New Roman" panose="02020603050405020304" pitchFamily="18" charset="0"/>
            </a:endParaRPr>
          </a:p>
        </p:txBody>
      </p:sp>
      <p:sp>
        <p:nvSpPr>
          <p:cNvPr id="503" name="Google Shape;503;p54"/>
          <p:cNvSpPr txBox="1">
            <a:spLocks noGrp="1"/>
          </p:cNvSpPr>
          <p:nvPr>
            <p:ph type="body" idx="1"/>
          </p:nvPr>
        </p:nvSpPr>
        <p:spPr>
          <a:xfrm>
            <a:off x="1155699" y="2281382"/>
            <a:ext cx="9454244" cy="3416300"/>
          </a:xfrm>
          <a:prstGeom prst="rect">
            <a:avLst/>
          </a:prstGeom>
          <a:noFill/>
          <a:ln>
            <a:noFill/>
          </a:ln>
        </p:spPr>
        <p:txBody>
          <a:bodyPr spcFirstLastPara="1" wrap="square" lIns="91425" tIns="45700" rIns="91425" bIns="45700" anchor="t" anchorCtr="0">
            <a:normAutofit fontScale="25000" lnSpcReduction="20000"/>
          </a:bodyPr>
          <a:lstStyle/>
          <a:p>
            <a:pPr marL="82296" lvl="0" indent="0" algn="l" rtl="0">
              <a:lnSpc>
                <a:spcPct val="120000"/>
              </a:lnSpc>
              <a:spcBef>
                <a:spcPts val="1000"/>
              </a:spcBef>
              <a:spcAft>
                <a:spcPts val="0"/>
              </a:spcAft>
              <a:buSzPct val="138378"/>
              <a:buNone/>
            </a:pPr>
            <a:r>
              <a:rPr lang="en-US" sz="7400" dirty="0">
                <a:latin typeface="Times"/>
                <a:ea typeface="Times"/>
                <a:cs typeface="Times"/>
                <a:sym typeface="Times"/>
              </a:rPr>
              <a:t>1. 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3">
                  <a:extLst>
                    <a:ext uri="{A12FA001-AC4F-418D-AE19-62706E023703}">
                      <ahyp:hlinkClr xmlns:ahyp="http://schemas.microsoft.com/office/drawing/2018/hyperlinkcolor" val="tx"/>
                    </a:ext>
                  </a:extLst>
                </a:hlinkClick>
              </a:rPr>
              <a:t>Carnegie Mellon University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2. 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4">
                  <a:extLst>
                    <a:ext uri="{A12FA001-AC4F-418D-AE19-62706E023703}">
                      <ahyp:hlinkClr xmlns:ahyp="http://schemas.microsoft.com/office/drawing/2018/hyperlinkcolor" val="tx"/>
                    </a:ext>
                  </a:extLst>
                </a:hlinkClick>
              </a:rPr>
              <a:t>University of California — Berkeley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3. 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5">
                  <a:extLst>
                    <a:ext uri="{A12FA001-AC4F-418D-AE19-62706E023703}">
                      <ahyp:hlinkClr xmlns:ahyp="http://schemas.microsoft.com/office/drawing/2018/hyperlinkcolor" val="tx"/>
                    </a:ext>
                  </a:extLst>
                </a:hlinkClick>
              </a:rPr>
              <a:t>Stanford University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4. 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6">
                  <a:extLst>
                    <a:ext uri="{A12FA001-AC4F-418D-AE19-62706E023703}">
                      <ahyp:hlinkClr xmlns:ahyp="http://schemas.microsoft.com/office/drawing/2018/hyperlinkcolor" val="tx"/>
                    </a:ext>
                  </a:extLst>
                </a:hlinkClick>
              </a:rPr>
              <a:t>Massachusetts Institute of Technology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5. 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7">
                  <a:extLst>
                    <a:ext uri="{A12FA001-AC4F-418D-AE19-62706E023703}">
                      <ahyp:hlinkClr xmlns:ahyp="http://schemas.microsoft.com/office/drawing/2018/hyperlinkcolor" val="tx"/>
                    </a:ext>
                  </a:extLst>
                </a:hlinkClick>
              </a:rPr>
              <a:t>Cornell University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6. 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8">
                  <a:extLst>
                    <a:ext uri="{A12FA001-AC4F-418D-AE19-62706E023703}">
                      <ahyp:hlinkClr xmlns:ahyp="http://schemas.microsoft.com/office/drawing/2018/hyperlinkcolor" val="tx"/>
                    </a:ext>
                  </a:extLst>
                </a:hlinkClick>
              </a:rPr>
              <a:t>University of California — San Diego (UCSD)</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7. 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9">
                  <a:extLst>
                    <a:ext uri="{A12FA001-AC4F-418D-AE19-62706E023703}">
                      <ahyp:hlinkClr xmlns:ahyp="http://schemas.microsoft.com/office/drawing/2018/hyperlinkcolor" val="tx"/>
                    </a:ext>
                  </a:extLst>
                </a:hlinkClick>
              </a:rPr>
              <a:t>Georgia Institute of Technology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8. 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10">
                  <a:extLst>
                    <a:ext uri="{A12FA001-AC4F-418D-AE19-62706E023703}">
                      <ahyp:hlinkClr xmlns:ahyp="http://schemas.microsoft.com/office/drawing/2018/hyperlinkcolor" val="tx"/>
                    </a:ext>
                  </a:extLst>
                </a:hlinkClick>
              </a:rPr>
              <a:t>University of Washington</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9. 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11">
                  <a:extLst>
                    <a:ext uri="{A12FA001-AC4F-418D-AE19-62706E023703}">
                      <ahyp:hlinkClr xmlns:ahyp="http://schemas.microsoft.com/office/drawing/2018/hyperlinkcolor" val="tx"/>
                    </a:ext>
                  </a:extLst>
                </a:hlinkClick>
              </a:rPr>
              <a:t>University of California — Los Angeles (UCLA)</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82296" lvl="0" indent="0" algn="l" rtl="0">
              <a:lnSpc>
                <a:spcPct val="120000"/>
              </a:lnSpc>
              <a:spcBef>
                <a:spcPts val="1000"/>
              </a:spcBef>
              <a:spcAft>
                <a:spcPts val="0"/>
              </a:spcAft>
              <a:buSzPct val="138378"/>
              <a:buNone/>
            </a:pPr>
            <a:r>
              <a:rPr lang="en-US" sz="7200" dirty="0">
                <a:solidFill>
                  <a:schemeClr val="tx1"/>
                </a:solidFill>
                <a:latin typeface="Times New Roman" panose="02020603050405020304" pitchFamily="18" charset="0"/>
                <a:ea typeface="Times"/>
                <a:cs typeface="Times New Roman" panose="02020603050405020304" pitchFamily="18" charset="0"/>
                <a:sym typeface="Times"/>
              </a:rPr>
              <a:t>10. </a:t>
            </a:r>
            <a:r>
              <a:rPr lang="en-US" sz="7200" u="sng" dirty="0">
                <a:solidFill>
                  <a:schemeClr val="tx1"/>
                </a:solidFill>
                <a:latin typeface="Times New Roman" panose="02020603050405020304" pitchFamily="18" charset="0"/>
                <a:ea typeface="Times"/>
                <a:cs typeface="Times New Roman" panose="02020603050405020304" pitchFamily="18" charset="0"/>
                <a:sym typeface="Times"/>
                <a:hlinkClick r:id="rId12">
                  <a:extLst>
                    <a:ext uri="{A12FA001-AC4F-418D-AE19-62706E023703}">
                      <ahyp:hlinkClr xmlns:ahyp="http://schemas.microsoft.com/office/drawing/2018/hyperlinkcolor" val="tx"/>
                    </a:ext>
                  </a:extLst>
                </a:hlinkClick>
              </a:rPr>
              <a:t>Columbia University</a:t>
            </a:r>
            <a:endParaRPr sz="7200" dirty="0">
              <a:solidFill>
                <a:schemeClr val="tx1"/>
              </a:solidFill>
              <a:latin typeface="Times New Roman" panose="02020603050405020304" pitchFamily="18" charset="0"/>
              <a:ea typeface="Times"/>
              <a:cs typeface="Times New Roman" panose="02020603050405020304" pitchFamily="18" charset="0"/>
              <a:sym typeface="Times"/>
            </a:endParaRPr>
          </a:p>
          <a:p>
            <a:pPr marL="457200" lvl="0" indent="-228600" algn="l" rtl="0">
              <a:lnSpc>
                <a:spcPct val="100000"/>
              </a:lnSpc>
              <a:spcBef>
                <a:spcPts val="1000"/>
              </a:spcBef>
              <a:spcAft>
                <a:spcPts val="0"/>
              </a:spcAft>
              <a:buSzPct val="180000"/>
              <a:buNone/>
            </a:pPr>
            <a:endParaRPr dirty="0"/>
          </a:p>
        </p:txBody>
      </p:sp>
      <p:sp>
        <p:nvSpPr>
          <p:cNvPr id="504" name="Google Shape;504;p5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5"/>
          <p:cNvSpPr txBox="1">
            <a:spLocks noGrp="1"/>
          </p:cNvSpPr>
          <p:nvPr>
            <p:ph type="title"/>
          </p:nvPr>
        </p:nvSpPr>
        <p:spPr>
          <a:xfrm>
            <a:off x="1155700" y="973138"/>
            <a:ext cx="961967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Different job roles in  Machine Learning</a:t>
            </a:r>
            <a:endParaRPr b="1" dirty="0">
              <a:solidFill>
                <a:schemeClr val="bg1"/>
              </a:solidFill>
              <a:latin typeface="Times New Roman" panose="02020603050405020304" pitchFamily="18" charset="0"/>
              <a:cs typeface="Times New Roman" panose="02020603050405020304" pitchFamily="18" charset="0"/>
            </a:endParaRPr>
          </a:p>
        </p:txBody>
      </p:sp>
      <p:sp>
        <p:nvSpPr>
          <p:cNvPr id="510" name="Google Shape;510;p55"/>
          <p:cNvSpPr txBox="1">
            <a:spLocks noGrp="1"/>
          </p:cNvSpPr>
          <p:nvPr>
            <p:ph type="body" idx="1"/>
          </p:nvPr>
        </p:nvSpPr>
        <p:spPr>
          <a:xfrm>
            <a:off x="1483235" y="2214920"/>
            <a:ext cx="8761500" cy="4171365"/>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Machine Learning Engineer</a:t>
            </a:r>
            <a:endParaRPr sz="2400" i="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Robotics Engineer</a:t>
            </a:r>
            <a:endParaRPr sz="2400" i="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Natural Language Processing (NLP) Scientist</a:t>
            </a:r>
            <a:endParaRPr sz="2400" i="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Software Developer/Engineer (AI/ML)</a:t>
            </a:r>
            <a:endParaRPr sz="24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Artificial Intelligence (AI) Engineer</a:t>
            </a:r>
            <a:endParaRPr sz="2400" i="0" dirty="0">
              <a:solidFill>
                <a:schemeClr val="tx1"/>
              </a:solidFill>
              <a:latin typeface="Times New Roman" panose="02020603050405020304" pitchFamily="18" charset="0"/>
              <a:ea typeface="Arial"/>
              <a:cs typeface="Times New Roman" panose="02020603050405020304" pitchFamily="18" charset="0"/>
              <a:sym typeface="Arial"/>
            </a:endParaRPr>
          </a:p>
          <a:p>
            <a:pPr marL="457200" lvl="0" indent="-320040" algn="l" rtl="0">
              <a:lnSpc>
                <a:spcPct val="100000"/>
              </a:lnSpc>
              <a:spcBef>
                <a:spcPts val="1000"/>
              </a:spcBef>
              <a:spcAft>
                <a:spcPts val="0"/>
              </a:spcAft>
              <a:buSzPts val="1440"/>
              <a:buChar char="►"/>
            </a:pPr>
            <a:r>
              <a:rPr lang="en-US" sz="2400" i="0" dirty="0">
                <a:solidFill>
                  <a:schemeClr val="tx1"/>
                </a:solidFill>
                <a:latin typeface="Times New Roman" panose="02020603050405020304" pitchFamily="18" charset="0"/>
                <a:ea typeface="Arial"/>
                <a:cs typeface="Times New Roman" panose="02020603050405020304" pitchFamily="18" charset="0"/>
                <a:sym typeface="Arial"/>
              </a:rPr>
              <a:t>Data Scientist</a:t>
            </a:r>
            <a:endParaRPr sz="24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en-US" sz="2400" dirty="0">
                <a:solidFill>
                  <a:schemeClr val="tx1"/>
                </a:solidFill>
                <a:latin typeface="Times New Roman" panose="02020603050405020304" pitchFamily="18" charset="0"/>
                <a:ea typeface="Arial"/>
                <a:cs typeface="Times New Roman" panose="02020603050405020304" pitchFamily="18" charset="0"/>
                <a:sym typeface="Arial"/>
              </a:rPr>
              <a:t>B</a:t>
            </a:r>
            <a:r>
              <a:rPr lang="en-US" sz="2400" i="0" dirty="0">
                <a:solidFill>
                  <a:schemeClr val="tx1"/>
                </a:solidFill>
                <a:latin typeface="Times New Roman" panose="02020603050405020304" pitchFamily="18" charset="0"/>
                <a:ea typeface="Arial"/>
                <a:cs typeface="Times New Roman" panose="02020603050405020304" pitchFamily="18" charset="0"/>
                <a:sym typeface="Arial"/>
              </a:rPr>
              <a:t>usiness Intelligence Developer</a:t>
            </a:r>
          </a:p>
          <a:p>
            <a:pPr marL="457200" lvl="0" indent="-228600" algn="l" rtl="0">
              <a:lnSpc>
                <a:spcPct val="100000"/>
              </a:lnSpc>
              <a:spcBef>
                <a:spcPts val="1000"/>
              </a:spcBef>
              <a:spcAft>
                <a:spcPts val="0"/>
              </a:spcAft>
              <a:buSzPts val="1440"/>
              <a:buNone/>
            </a:pPr>
            <a:endParaRPr lang="en-IN" dirty="0"/>
          </a:p>
        </p:txBody>
      </p:sp>
      <p:sp>
        <p:nvSpPr>
          <p:cNvPr id="511" name="Google Shape;511;p5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chemeClr val="bg1"/>
                </a:solidFill>
                <a:latin typeface="Times New Roman" panose="02020603050405020304" pitchFamily="18" charset="0"/>
                <a:cs typeface="Times New Roman" panose="02020603050405020304" pitchFamily="18" charset="0"/>
              </a:rPr>
              <a:t>Job</a:t>
            </a:r>
            <a:r>
              <a:rPr lang="en-US" b="1" i="0" u="none" strike="noStrike" dirty="0">
                <a:solidFill>
                  <a:schemeClr val="bg1"/>
                </a:solidFill>
                <a:latin typeface="Times New Roman" panose="02020603050405020304" pitchFamily="18" charset="0"/>
                <a:cs typeface="Times New Roman" panose="02020603050405020304" pitchFamily="18" charset="0"/>
                <a:sym typeface="Century Gothic"/>
              </a:rPr>
              <a:t> </a:t>
            </a:r>
            <a:r>
              <a:rPr lang="en-US" b="1" dirty="0">
                <a:solidFill>
                  <a:schemeClr val="bg1"/>
                </a:solidFill>
                <a:latin typeface="Times New Roman" panose="02020603050405020304" pitchFamily="18" charset="0"/>
                <a:cs typeface="Times New Roman" panose="02020603050405020304" pitchFamily="18" charset="0"/>
              </a:rPr>
              <a:t>Opportunities</a:t>
            </a:r>
            <a:endParaRPr b="1" dirty="0">
              <a:solidFill>
                <a:schemeClr val="bg1"/>
              </a:solidFill>
              <a:latin typeface="Times New Roman" panose="02020603050405020304" pitchFamily="18" charset="0"/>
              <a:cs typeface="Times New Roman" panose="02020603050405020304" pitchFamily="18" charset="0"/>
            </a:endParaRPr>
          </a:p>
        </p:txBody>
      </p:sp>
      <p:sp>
        <p:nvSpPr>
          <p:cNvPr id="517" name="Google Shape;517;p56"/>
          <p:cNvSpPr txBox="1">
            <a:spLocks noGrp="1"/>
          </p:cNvSpPr>
          <p:nvPr>
            <p:ph type="body" idx="1"/>
          </p:nvPr>
        </p:nvSpPr>
        <p:spPr>
          <a:xfrm>
            <a:off x="1155700" y="2324100"/>
            <a:ext cx="8761413" cy="3670300"/>
          </a:xfrm>
          <a:prstGeom prst="rect">
            <a:avLst/>
          </a:prstGeom>
          <a:noFill/>
          <a:ln>
            <a:noFill/>
          </a:ln>
        </p:spPr>
        <p:txBody>
          <a:bodyPr spcFirstLastPara="1" wrap="square" lIns="91425" tIns="45700" rIns="91425" bIns="45700" anchor="t" anchorCtr="0">
            <a:normAutofit fontScale="55000" lnSpcReduction="20000"/>
          </a:bodyPr>
          <a:lstStyle/>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Apple</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Wipro</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Amazon</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Facebook</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IBM</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Tata Consultancy Services</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Google</a:t>
            </a:r>
            <a:endParaRPr sz="3800" dirty="0">
              <a:solidFill>
                <a:schemeClr val="tx1"/>
              </a:solidFill>
              <a:latin typeface="Times New Roman" panose="02020603050405020304" pitchFamily="18" charset="0"/>
              <a:cs typeface="Times New Roman" panose="02020603050405020304" pitchFamily="18" charset="0"/>
            </a:endParaRPr>
          </a:p>
          <a:p>
            <a:pPr marL="457200" lvl="0" indent="-320040" algn="l" rtl="0">
              <a:lnSpc>
                <a:spcPct val="110000"/>
              </a:lnSpc>
              <a:spcBef>
                <a:spcPts val="1000"/>
              </a:spcBef>
              <a:spcAft>
                <a:spcPts val="0"/>
              </a:spcAft>
              <a:buSzPct val="72000"/>
              <a:buChar char="►"/>
            </a:pPr>
            <a:r>
              <a:rPr lang="en-US" sz="3800" dirty="0">
                <a:solidFill>
                  <a:schemeClr val="tx1"/>
                </a:solidFill>
                <a:latin typeface="Times New Roman" panose="02020603050405020304" pitchFamily="18" charset="0"/>
                <a:ea typeface="Arial"/>
                <a:cs typeface="Times New Roman" panose="02020603050405020304" pitchFamily="18" charset="0"/>
                <a:sym typeface="Arial"/>
              </a:rPr>
              <a:t>Cognizant Technology Solutions</a:t>
            </a:r>
            <a:endParaRPr sz="3800" dirty="0">
              <a:solidFill>
                <a:schemeClr val="tx1"/>
              </a:solidFill>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ct val="72000"/>
              <a:buNone/>
            </a:pPr>
            <a:endParaRPr dirty="0"/>
          </a:p>
        </p:txBody>
      </p:sp>
      <p:sp>
        <p:nvSpPr>
          <p:cNvPr id="518" name="Google Shape;518;p5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7"/>
          <p:cNvSpPr txBox="1">
            <a:spLocks noGrp="1"/>
          </p:cNvSpPr>
          <p:nvPr>
            <p:ph type="title"/>
          </p:nvPr>
        </p:nvSpPr>
        <p:spPr>
          <a:xfrm>
            <a:off x="1192848" y="2616819"/>
            <a:ext cx="9997440" cy="162436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1400"/>
              <a:buNone/>
            </a:pPr>
            <a:br>
              <a:rPr lang="en-US" sz="6700" dirty="0">
                <a:solidFill>
                  <a:schemeClr val="bg1"/>
                </a:solidFill>
              </a:rPr>
            </a:br>
            <a:r>
              <a:rPr lang="en-US" sz="6700" b="1" dirty="0">
                <a:solidFill>
                  <a:schemeClr val="tx1"/>
                </a:solidFill>
                <a:latin typeface="Times New Roman" panose="02020603050405020304" pitchFamily="18" charset="0"/>
                <a:cs typeface="Times New Roman" panose="02020603050405020304" pitchFamily="18" charset="0"/>
              </a:rPr>
              <a:t>Thank You</a:t>
            </a:r>
            <a:br>
              <a:rPr lang="en-US" sz="6700" b="1" dirty="0">
                <a:solidFill>
                  <a:schemeClr val="tx1"/>
                </a:solidFill>
                <a:latin typeface="Times New Roman" panose="02020603050405020304" pitchFamily="18" charset="0"/>
                <a:cs typeface="Times New Roman" panose="02020603050405020304" pitchFamily="18" charset="0"/>
              </a:rPr>
            </a:br>
            <a:br>
              <a:rPr lang="en-US" dirty="0">
                <a:solidFill>
                  <a:schemeClr val="bg1"/>
                </a:solidFill>
              </a:rPr>
            </a:br>
            <a:endParaRPr dirty="0">
              <a:solidFill>
                <a:schemeClr val="bg1"/>
              </a:solidFill>
            </a:endParaRPr>
          </a:p>
        </p:txBody>
      </p:sp>
      <p:sp>
        <p:nvSpPr>
          <p:cNvPr id="524" name="Google Shape;524;p5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30547601b2_0_0"/>
          <p:cNvSpPr txBox="1">
            <a:spLocks noGrp="1"/>
          </p:cNvSpPr>
          <p:nvPr>
            <p:ph type="title"/>
          </p:nvPr>
        </p:nvSpPr>
        <p:spPr>
          <a:xfrm>
            <a:off x="1155700" y="973138"/>
            <a:ext cx="8761500" cy="70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chemeClr val="bg1"/>
                </a:solidFill>
                <a:latin typeface="Times New Roman" panose="02020603050405020304" pitchFamily="18" charset="0"/>
                <a:cs typeface="Times New Roman" panose="02020603050405020304" pitchFamily="18" charset="0"/>
              </a:rPr>
              <a:t>Importance of the subject</a:t>
            </a:r>
            <a:endParaRPr b="1" dirty="0">
              <a:solidFill>
                <a:schemeClr val="bg1"/>
              </a:solidFill>
              <a:latin typeface="Times New Roman" panose="02020603050405020304" pitchFamily="18" charset="0"/>
              <a:cs typeface="Times New Roman" panose="02020603050405020304" pitchFamily="18" charset="0"/>
            </a:endParaRPr>
          </a:p>
        </p:txBody>
      </p:sp>
      <p:sp>
        <p:nvSpPr>
          <p:cNvPr id="268" name="Google Shape;268;g330547601b2_0_0"/>
          <p:cNvSpPr txBox="1">
            <a:spLocks noGrp="1"/>
          </p:cNvSpPr>
          <p:nvPr>
            <p:ph type="body" idx="1"/>
          </p:nvPr>
        </p:nvSpPr>
        <p:spPr>
          <a:xfrm>
            <a:off x="506250" y="2290350"/>
            <a:ext cx="11179500" cy="4272375"/>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sz="2800" b="1" dirty="0">
                <a:solidFill>
                  <a:schemeClr val="dk1"/>
                </a:solidFill>
                <a:latin typeface="Times New Roman" panose="02020603050405020304" pitchFamily="18" charset="0"/>
                <a:ea typeface="Arial"/>
                <a:cs typeface="Times New Roman" panose="02020603050405020304" pitchFamily="18" charset="0"/>
                <a:sym typeface="Arial"/>
              </a:rPr>
              <a:t>Automation &amp; Efficiency</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 – ML automates repetitive tasks, reducing human effort and increasing efficiency in various industries.</a:t>
            </a:r>
            <a:endParaRPr sz="2800" dirty="0">
              <a:solidFill>
                <a:schemeClr val="dk1"/>
              </a:solidFill>
              <a:latin typeface="Times New Roman" panose="02020603050405020304" pitchFamily="18" charset="0"/>
              <a:ea typeface="Arial"/>
              <a:cs typeface="Times New Roman" panose="02020603050405020304" pitchFamily="18" charset="0"/>
              <a:sym typeface="Arial"/>
            </a:endParaRPr>
          </a:p>
          <a:p>
            <a:pPr marL="0" lvl="0" indent="0" algn="just" rtl="0">
              <a:spcBef>
                <a:spcPts val="1000"/>
              </a:spcBef>
              <a:spcAft>
                <a:spcPts val="0"/>
              </a:spcAft>
              <a:buNone/>
            </a:pPr>
            <a:r>
              <a:rPr lang="en-US" sz="2800" b="1" dirty="0">
                <a:solidFill>
                  <a:schemeClr val="dk1"/>
                </a:solidFill>
                <a:latin typeface="Times New Roman" panose="02020603050405020304" pitchFamily="18" charset="0"/>
                <a:ea typeface="Arial"/>
                <a:cs typeface="Times New Roman" panose="02020603050405020304" pitchFamily="18" charset="0"/>
                <a:sym typeface="Arial"/>
              </a:rPr>
              <a:t>Data-Driven Decision Making</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 – Helps in analyzing large datasets, identifying patterns, and making accurate predictions.</a:t>
            </a:r>
            <a:endParaRPr sz="2800" dirty="0">
              <a:solidFill>
                <a:schemeClr val="dk1"/>
              </a:solidFill>
              <a:latin typeface="Times New Roman" panose="02020603050405020304" pitchFamily="18" charset="0"/>
              <a:ea typeface="Arial"/>
              <a:cs typeface="Times New Roman" panose="02020603050405020304" pitchFamily="18" charset="0"/>
              <a:sym typeface="Arial"/>
            </a:endParaRPr>
          </a:p>
          <a:p>
            <a:pPr marL="0" lvl="0" indent="0" algn="just" rtl="0">
              <a:spcBef>
                <a:spcPts val="1000"/>
              </a:spcBef>
              <a:spcAft>
                <a:spcPts val="0"/>
              </a:spcAft>
              <a:buNone/>
            </a:pPr>
            <a:r>
              <a:rPr lang="en-US" sz="2800" b="1" dirty="0">
                <a:solidFill>
                  <a:schemeClr val="dk1"/>
                </a:solidFill>
                <a:latin typeface="Times New Roman" panose="02020603050405020304" pitchFamily="18" charset="0"/>
                <a:ea typeface="Arial"/>
                <a:cs typeface="Times New Roman" panose="02020603050405020304" pitchFamily="18" charset="0"/>
                <a:sym typeface="Arial"/>
              </a:rPr>
              <a:t>Applications in Various Fields</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 – Used in healthcare (disease detection), agriculture (crop disease identification), finance (fraud detection), and more.</a:t>
            </a:r>
            <a:endParaRPr sz="2800" dirty="0">
              <a:solidFill>
                <a:schemeClr val="dk1"/>
              </a:solidFill>
              <a:latin typeface="Times New Roman" panose="02020603050405020304" pitchFamily="18" charset="0"/>
              <a:ea typeface="Arial"/>
              <a:cs typeface="Times New Roman" panose="02020603050405020304" pitchFamily="18" charset="0"/>
              <a:sym typeface="Arial"/>
            </a:endParaRPr>
          </a:p>
          <a:p>
            <a:pPr marL="0" lvl="0" indent="0" algn="just" rtl="0">
              <a:spcBef>
                <a:spcPts val="1000"/>
              </a:spcBef>
              <a:spcAft>
                <a:spcPts val="0"/>
              </a:spcAft>
              <a:buNone/>
            </a:pPr>
            <a:r>
              <a:rPr lang="en-US" sz="2800" b="1" dirty="0">
                <a:solidFill>
                  <a:schemeClr val="dk1"/>
                </a:solidFill>
                <a:latin typeface="Times New Roman" panose="02020603050405020304" pitchFamily="18" charset="0"/>
                <a:ea typeface="Arial"/>
                <a:cs typeface="Times New Roman" panose="02020603050405020304" pitchFamily="18" charset="0"/>
                <a:sym typeface="Arial"/>
              </a:rPr>
              <a:t>Enhances Accuracy &amp; Precision</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 – ML models improve over time, leading to better performance in tasks like medical diagnosis and image recognition.</a:t>
            </a:r>
          </a:p>
          <a:p>
            <a:pPr marL="0" lvl="0" indent="0" algn="just" rtl="0">
              <a:spcBef>
                <a:spcPts val="1000"/>
              </a:spcBef>
              <a:spcAft>
                <a:spcPts val="0"/>
              </a:spcAft>
              <a:buNone/>
            </a:pPr>
            <a:endParaRPr sz="2800" dirty="0">
              <a:solidFill>
                <a:schemeClr val="dk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1000"/>
              </a:spcBef>
              <a:spcAft>
                <a:spcPts val="0"/>
              </a:spcAft>
              <a:buNone/>
            </a:pPr>
            <a:endParaRPr sz="2800" dirty="0"/>
          </a:p>
          <a:p>
            <a:pPr marL="0" lvl="0" indent="0" algn="l" rtl="0">
              <a:spcBef>
                <a:spcPts val="1000"/>
              </a:spcBef>
              <a:spcAft>
                <a:spcPts val="0"/>
              </a:spcAft>
              <a:buClr>
                <a:schemeClr val="dk1"/>
              </a:buClr>
              <a:buSzPts val="1100"/>
              <a:buFont typeface="Arial"/>
              <a:buNone/>
            </a:pPr>
            <a:endParaRPr sz="3500" dirty="0"/>
          </a:p>
          <a:p>
            <a:pPr marL="0" lvl="0" indent="0" algn="l" rtl="0">
              <a:spcBef>
                <a:spcPts val="1000"/>
              </a:spcBef>
              <a:spcAft>
                <a:spcPts val="0"/>
              </a:spcAft>
              <a:buNone/>
            </a:pPr>
            <a:endParaRPr sz="3500" dirty="0"/>
          </a:p>
        </p:txBody>
      </p:sp>
      <p:sp>
        <p:nvSpPr>
          <p:cNvPr id="269" name="Google Shape;269;g330547601b2_0_0"/>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30547601b2_0_6"/>
          <p:cNvSpPr txBox="1">
            <a:spLocks noGrp="1"/>
          </p:cNvSpPr>
          <p:nvPr>
            <p:ph type="body" idx="1"/>
          </p:nvPr>
        </p:nvSpPr>
        <p:spPr>
          <a:xfrm>
            <a:off x="1218350" y="2994950"/>
            <a:ext cx="10183500" cy="1520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4000" b="1" dirty="0">
                <a:solidFill>
                  <a:schemeClr val="tx1"/>
                </a:solidFill>
                <a:latin typeface="Times New Roman" panose="02020603050405020304" pitchFamily="18" charset="0"/>
                <a:cs typeface="Times New Roman" panose="02020603050405020304" pitchFamily="18" charset="0"/>
              </a:rPr>
              <a:t>Application of the </a:t>
            </a:r>
            <a:r>
              <a:rPr lang="en-US" sz="3600" b="1" dirty="0">
                <a:solidFill>
                  <a:schemeClr val="tx1"/>
                </a:solidFill>
                <a:latin typeface="Times New Roman" panose="02020603050405020304" pitchFamily="18" charset="0"/>
                <a:cs typeface="Times New Roman" panose="02020603050405020304" pitchFamily="18" charset="0"/>
              </a:rPr>
              <a:t>subject</a:t>
            </a:r>
            <a:r>
              <a:rPr lang="en-US" sz="4000" b="1" dirty="0">
                <a:solidFill>
                  <a:schemeClr val="tx1"/>
                </a:solidFill>
                <a:latin typeface="Times New Roman" panose="02020603050405020304" pitchFamily="18" charset="0"/>
                <a:cs typeface="Times New Roman" panose="02020603050405020304" pitchFamily="18" charset="0"/>
              </a:rPr>
              <a:t> in real world</a:t>
            </a:r>
            <a:endParaRPr sz="4000" b="1" dirty="0">
              <a:solidFill>
                <a:schemeClr val="tx1"/>
              </a:solidFill>
              <a:latin typeface="Times New Roman" panose="02020603050405020304" pitchFamily="18" charset="0"/>
              <a:cs typeface="Times New Roman" panose="02020603050405020304" pitchFamily="18" charset="0"/>
            </a:endParaRPr>
          </a:p>
        </p:txBody>
      </p:sp>
      <p:sp>
        <p:nvSpPr>
          <p:cNvPr id="275" name="Google Shape;275;g330547601b2_0_6"/>
          <p:cNvSpPr txBox="1">
            <a:spLocks noGrp="1"/>
          </p:cNvSpPr>
          <p:nvPr>
            <p:ph type="sldNum" idx="12"/>
          </p:nvPr>
        </p:nvSpPr>
        <p:spPr>
          <a:xfrm>
            <a:off x="10352088" y="295275"/>
            <a:ext cx="838200" cy="768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1001712" y="807984"/>
            <a:ext cx="7885679" cy="149223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38888"/>
              <a:buNone/>
            </a:pPr>
            <a:r>
              <a:rPr lang="en-US" b="1" dirty="0">
                <a:solidFill>
                  <a:schemeClr val="bg1"/>
                </a:solidFill>
                <a:latin typeface="Times New Roman" panose="02020603050405020304" pitchFamily="18" charset="0"/>
                <a:cs typeface="Times New Roman" panose="02020603050405020304" pitchFamily="18" charset="0"/>
              </a:rPr>
              <a:t>Google Maps’ Traffic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Prediction</a:t>
            </a:r>
            <a:endParaRPr b="1" dirty="0">
              <a:solidFill>
                <a:schemeClr val="bg1"/>
              </a:solidFill>
              <a:latin typeface="Times New Roman" panose="02020603050405020304" pitchFamily="18" charset="0"/>
              <a:cs typeface="Times New Roman" panose="02020603050405020304" pitchFamily="18" charset="0"/>
            </a:endParaRPr>
          </a:p>
        </p:txBody>
      </p:sp>
      <p:sp>
        <p:nvSpPr>
          <p:cNvPr id="281" name="Google Shape;281;p40"/>
          <p:cNvSpPr txBox="1">
            <a:spLocks noGrp="1"/>
          </p:cNvSpPr>
          <p:nvPr>
            <p:ph type="body" idx="1"/>
          </p:nvPr>
        </p:nvSpPr>
        <p:spPr>
          <a:xfrm>
            <a:off x="594933" y="2896611"/>
            <a:ext cx="11311994" cy="3666114"/>
          </a:xfrm>
          <a:prstGeom prst="rect">
            <a:avLst/>
          </a:prstGeom>
          <a:noFill/>
          <a:ln>
            <a:noFill/>
          </a:ln>
        </p:spPr>
        <p:txBody>
          <a:bodyPr spcFirstLastPara="1" wrap="square" lIns="91425" tIns="45700" rIns="91425" bIns="45700" anchor="t" anchorCtr="0">
            <a:noAutofit/>
          </a:bodyPr>
          <a:lstStyle/>
          <a:p>
            <a:pPr marL="457200" lvl="0" indent="-320040" algn="just" rtl="0">
              <a:lnSpc>
                <a:spcPct val="100000"/>
              </a:lnSpc>
              <a:spcBef>
                <a:spcPts val="1000"/>
              </a:spcBef>
              <a:spcAft>
                <a:spcPts val="0"/>
              </a:spcAft>
              <a:buSzPts val="1440"/>
              <a:buChar char="►"/>
            </a:pPr>
            <a:r>
              <a:rPr lang="en-US" b="1" i="0" dirty="0">
                <a:solidFill>
                  <a:schemeClr val="tx1"/>
                </a:solidFill>
                <a:latin typeface="Times New Roman" panose="02020603050405020304" pitchFamily="18" charset="0"/>
                <a:ea typeface="Open Sans"/>
                <a:cs typeface="Times New Roman" panose="02020603050405020304" pitchFamily="18" charset="0"/>
                <a:sym typeface="Open Sans"/>
              </a:rPr>
              <a:t>Google Maps</a:t>
            </a: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 is probably </a:t>
            </a:r>
            <a:r>
              <a:rPr lang="en-US" dirty="0">
                <a:solidFill>
                  <a:schemeClr val="tx1"/>
                </a:solidFill>
                <a:latin typeface="Times New Roman" panose="02020603050405020304" pitchFamily="18" charset="0"/>
                <a:ea typeface="Open Sans"/>
                <a:cs typeface="Times New Roman" panose="02020603050405020304" pitchFamily="18" charset="0"/>
                <a:sym typeface="Open Sans"/>
              </a:rPr>
              <a:t>the</a:t>
            </a:r>
            <a:r>
              <a:rPr lang="en-US" i="0" dirty="0">
                <a:solidFill>
                  <a:schemeClr val="tx1"/>
                </a:solidFill>
                <a:latin typeface="Times New Roman" panose="02020603050405020304" pitchFamily="18" charset="0"/>
                <a:ea typeface="Open Sans"/>
                <a:cs typeface="Times New Roman" panose="02020603050405020304" pitchFamily="18" charset="0"/>
                <a:sym typeface="Open Sans"/>
              </a:rPr>
              <a:t> </a:t>
            </a:r>
            <a:r>
              <a:rPr lang="en-US" b="1" i="0" dirty="0">
                <a:solidFill>
                  <a:schemeClr val="tx1"/>
                </a:solidFill>
                <a:latin typeface="Times New Roman" panose="02020603050405020304" pitchFamily="18" charset="0"/>
                <a:ea typeface="Open Sans"/>
                <a:cs typeface="Times New Roman" panose="02020603050405020304" pitchFamily="18" charset="0"/>
                <a:sym typeface="Open Sans"/>
              </a:rPr>
              <a:t>app</a:t>
            </a:r>
            <a:r>
              <a:rPr lang="en-US" i="0" dirty="0">
                <a:solidFill>
                  <a:schemeClr val="tx1"/>
                </a:solidFill>
                <a:latin typeface="Times New Roman" panose="02020603050405020304" pitchFamily="18" charset="0"/>
                <a:ea typeface="Open Sans"/>
                <a:cs typeface="Times New Roman" panose="02020603050405020304" pitchFamily="18" charset="0"/>
                <a:sym typeface="Open Sans"/>
              </a:rPr>
              <a:t> we use whenever we go out and require assistance in directions </a:t>
            </a: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and traffic. Everyone using maps is providing their </a:t>
            </a:r>
            <a:r>
              <a:rPr lang="en-US" b="1" i="0" dirty="0">
                <a:solidFill>
                  <a:schemeClr val="tx1"/>
                </a:solidFill>
                <a:latin typeface="Times New Roman" panose="02020603050405020304" pitchFamily="18" charset="0"/>
                <a:ea typeface="Open Sans"/>
                <a:cs typeface="Times New Roman" panose="02020603050405020304" pitchFamily="18" charset="0"/>
                <a:sym typeface="Open Sans"/>
              </a:rPr>
              <a:t>location, average speed, the route</a:t>
            </a: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 in which they are traveling which in turn helps </a:t>
            </a:r>
            <a:r>
              <a:rPr lang="en-US" b="1" i="0" dirty="0">
                <a:solidFill>
                  <a:schemeClr val="tx1"/>
                </a:solidFill>
                <a:latin typeface="Times New Roman" panose="02020603050405020304" pitchFamily="18" charset="0"/>
                <a:ea typeface="Open Sans"/>
                <a:cs typeface="Times New Roman" panose="02020603050405020304" pitchFamily="18" charset="0"/>
                <a:sym typeface="Open Sans"/>
              </a:rPr>
              <a:t>Google collect massive</a:t>
            </a:r>
            <a:r>
              <a:rPr lang="en-US" dirty="0">
                <a:solidFill>
                  <a:schemeClr val="tx1"/>
                </a:solidFill>
                <a:latin typeface="Times New Roman" panose="02020603050405020304" pitchFamily="18" charset="0"/>
                <a:ea typeface="Open Sans"/>
                <a:cs typeface="Times New Roman" panose="02020603050405020304" pitchFamily="18" charset="0"/>
                <a:sym typeface="Open Sans"/>
              </a:rPr>
              <a:t>. </a:t>
            </a: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Data about the traffic, which makes them predict the upcoming traffic and adjust your route according to it.</a:t>
            </a:r>
            <a:endParaRPr dirty="0">
              <a:solidFill>
                <a:schemeClr val="tx1"/>
              </a:solidFill>
              <a:latin typeface="Times New Roman" panose="02020603050405020304" pitchFamily="18" charset="0"/>
              <a:cs typeface="Times New Roman" panose="02020603050405020304" pitchFamily="18" charset="0"/>
            </a:endParaRPr>
          </a:p>
        </p:txBody>
      </p:sp>
      <p:pic>
        <p:nvPicPr>
          <p:cNvPr id="282" name="Google Shape;282;p40"/>
          <p:cNvPicPr preferRelativeResize="0"/>
          <p:nvPr/>
        </p:nvPicPr>
        <p:blipFill rotWithShape="1">
          <a:blip r:embed="rId3">
            <a:alphaModFix/>
          </a:blip>
          <a:srcRect/>
          <a:stretch/>
        </p:blipFill>
        <p:spPr>
          <a:xfrm>
            <a:off x="8651731" y="140677"/>
            <a:ext cx="1406669" cy="1800225"/>
          </a:xfrm>
          <a:prstGeom prst="rect">
            <a:avLst/>
          </a:prstGeom>
          <a:noFill/>
          <a:ln>
            <a:noFill/>
          </a:ln>
        </p:spPr>
      </p:pic>
      <p:sp>
        <p:nvSpPr>
          <p:cNvPr id="283" name="Google Shape;283;p4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280416" y="811065"/>
            <a:ext cx="999744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3209"/>
              <a:buNone/>
            </a:pPr>
            <a:r>
              <a:rPr lang="en-US" sz="4000" b="1" dirty="0">
                <a:solidFill>
                  <a:schemeClr val="bg1"/>
                </a:solidFill>
                <a:latin typeface="Times New Roman" panose="02020603050405020304" pitchFamily="18" charset="0"/>
                <a:cs typeface="Times New Roman" panose="02020603050405020304" pitchFamily="18" charset="0"/>
              </a:rPr>
              <a:t>Products</a:t>
            </a:r>
            <a:r>
              <a:rPr lang="en-US" sz="4000" b="1" i="0" dirty="0">
                <a:solidFill>
                  <a:schemeClr val="bg1"/>
                </a:solidFill>
                <a:latin typeface="Times New Roman" panose="02020603050405020304" pitchFamily="18" charset="0"/>
                <a:ea typeface="Open Sans"/>
                <a:cs typeface="Times New Roman" panose="02020603050405020304" pitchFamily="18" charset="0"/>
                <a:sym typeface="Open Sans"/>
              </a:rPr>
              <a:t> </a:t>
            </a:r>
            <a:br>
              <a:rPr lang="en-US" sz="4000" b="1" i="0" dirty="0">
                <a:solidFill>
                  <a:schemeClr val="bg1"/>
                </a:solidFill>
                <a:latin typeface="Times New Roman" panose="02020603050405020304" pitchFamily="18" charset="0"/>
                <a:ea typeface="Open Sans"/>
                <a:cs typeface="Times New Roman" panose="02020603050405020304" pitchFamily="18" charset="0"/>
                <a:sym typeface="Open Sans"/>
              </a:rPr>
            </a:br>
            <a:r>
              <a:rPr lang="en-US" sz="4000" b="1" dirty="0">
                <a:solidFill>
                  <a:schemeClr val="bg1"/>
                </a:solidFill>
                <a:latin typeface="Times New Roman" panose="02020603050405020304" pitchFamily="18" charset="0"/>
                <a:cs typeface="Times New Roman" panose="02020603050405020304" pitchFamily="18" charset="0"/>
              </a:rPr>
              <a:t>Recommendations</a:t>
            </a:r>
            <a:br>
              <a:rPr lang="en-US" b="1" i="0" dirty="0">
                <a:solidFill>
                  <a:srgbClr val="4A4A4A"/>
                </a:solidFill>
                <a:latin typeface="Open Sans"/>
                <a:ea typeface="Open Sans"/>
                <a:cs typeface="Open Sans"/>
                <a:sym typeface="Open Sans"/>
              </a:rPr>
            </a:br>
            <a:endParaRPr b="1" dirty="0"/>
          </a:p>
        </p:txBody>
      </p:sp>
      <p:sp>
        <p:nvSpPr>
          <p:cNvPr id="289" name="Google Shape;289;p41"/>
          <p:cNvSpPr txBox="1">
            <a:spLocks noGrp="1"/>
          </p:cNvSpPr>
          <p:nvPr>
            <p:ph type="body" idx="1"/>
          </p:nvPr>
        </p:nvSpPr>
        <p:spPr>
          <a:xfrm>
            <a:off x="457066" y="1701504"/>
            <a:ext cx="11454518" cy="48006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440"/>
              <a:buNone/>
            </a:pPr>
            <a:endParaRPr dirty="0">
              <a:solidFill>
                <a:srgbClr val="4A4A4A"/>
              </a:solidFill>
              <a:latin typeface="Open Sans"/>
              <a:ea typeface="Open Sans"/>
              <a:cs typeface="Open Sans"/>
              <a:sym typeface="Open Sans"/>
            </a:endParaRPr>
          </a:p>
          <a:p>
            <a:pPr marL="457200" lvl="0" indent="-320040" algn="just" rtl="0">
              <a:lnSpc>
                <a:spcPct val="100000"/>
              </a:lnSpc>
              <a:spcBef>
                <a:spcPts val="1000"/>
              </a:spcBef>
              <a:spcAft>
                <a:spcPts val="0"/>
              </a:spcAft>
              <a:buSzPts val="1440"/>
              <a:buChar char="►"/>
            </a:pP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Suppose you check an item on Amazon, but you do not buy it then and there. But the next day, you’re watching videos on YouTube and suddenly you see an ad for the same item. You switch to Facebook, there also you see the same ad. So how does this happen?</a:t>
            </a:r>
            <a:endParaRPr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ts val="1440"/>
              <a:buChar char="►"/>
            </a:pP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Google </a:t>
            </a:r>
            <a:r>
              <a:rPr lang="en-US" b="1" i="0" dirty="0">
                <a:solidFill>
                  <a:schemeClr val="tx1"/>
                </a:solidFill>
                <a:latin typeface="Times New Roman" panose="02020603050405020304" pitchFamily="18" charset="0"/>
                <a:ea typeface="Open Sans"/>
                <a:cs typeface="Times New Roman" panose="02020603050405020304" pitchFamily="18" charset="0"/>
                <a:sym typeface="Open Sans"/>
              </a:rPr>
              <a:t>tracks your search history</a:t>
            </a:r>
            <a:r>
              <a:rPr lang="en-US" b="0" i="0" dirty="0">
                <a:solidFill>
                  <a:schemeClr val="tx1"/>
                </a:solidFill>
                <a:latin typeface="Times New Roman" panose="02020603050405020304" pitchFamily="18" charset="0"/>
                <a:ea typeface="Open Sans"/>
                <a:cs typeface="Times New Roman" panose="02020603050405020304" pitchFamily="18" charset="0"/>
                <a:sym typeface="Open Sans"/>
              </a:rPr>
              <a:t>, and recommends ads based on your search history.</a:t>
            </a:r>
            <a:endParaRPr dirty="0">
              <a:solidFill>
                <a:schemeClr val="tx1"/>
              </a:solidFill>
              <a:latin typeface="Times New Roman" panose="02020603050405020304" pitchFamily="18" charset="0"/>
              <a:cs typeface="Times New Roman" panose="02020603050405020304" pitchFamily="18" charset="0"/>
            </a:endParaRPr>
          </a:p>
        </p:txBody>
      </p:sp>
      <p:pic>
        <p:nvPicPr>
          <p:cNvPr id="290" name="Google Shape;290;p41"/>
          <p:cNvPicPr preferRelativeResize="0"/>
          <p:nvPr/>
        </p:nvPicPr>
        <p:blipFill rotWithShape="1">
          <a:blip r:embed="rId3">
            <a:alphaModFix/>
          </a:blip>
          <a:srcRect/>
          <a:stretch/>
        </p:blipFill>
        <p:spPr>
          <a:xfrm>
            <a:off x="7707086" y="176680"/>
            <a:ext cx="4381148" cy="2411769"/>
          </a:xfrm>
          <a:prstGeom prst="rect">
            <a:avLst/>
          </a:prstGeom>
          <a:noFill/>
          <a:ln>
            <a:noFill/>
          </a:ln>
        </p:spPr>
      </p:pic>
      <p:sp>
        <p:nvSpPr>
          <p:cNvPr id="291" name="Google Shape;291;p4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1001712" y="1063625"/>
            <a:ext cx="7247966" cy="70802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3209"/>
              <a:buNone/>
            </a:pPr>
            <a:r>
              <a:rPr lang="en-US" sz="4000" b="1" dirty="0">
                <a:solidFill>
                  <a:schemeClr val="bg1"/>
                </a:solidFill>
                <a:latin typeface="Times New Roman" panose="02020603050405020304" pitchFamily="18" charset="0"/>
                <a:cs typeface="Times New Roman" panose="02020603050405020304" pitchFamily="18" charset="0"/>
              </a:rPr>
              <a:t>Virtual Personal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Assistants</a:t>
            </a:r>
            <a:br>
              <a:rPr lang="en-US" b="0" i="0" dirty="0">
                <a:solidFill>
                  <a:srgbClr val="4A4A4A"/>
                </a:solidFill>
                <a:latin typeface="Open Sans"/>
                <a:ea typeface="Open Sans"/>
                <a:cs typeface="Open Sans"/>
                <a:sym typeface="Open Sans"/>
              </a:rPr>
            </a:br>
            <a:endParaRPr dirty="0"/>
          </a:p>
        </p:txBody>
      </p:sp>
      <p:sp>
        <p:nvSpPr>
          <p:cNvPr id="297" name="Google Shape;297;p42"/>
          <p:cNvSpPr txBox="1">
            <a:spLocks noGrp="1"/>
          </p:cNvSpPr>
          <p:nvPr>
            <p:ph type="body" idx="1"/>
          </p:nvPr>
        </p:nvSpPr>
        <p:spPr>
          <a:xfrm>
            <a:off x="484941" y="2511425"/>
            <a:ext cx="11329693" cy="3906753"/>
          </a:xfrm>
          <a:prstGeom prst="rect">
            <a:avLst/>
          </a:prstGeom>
          <a:noFill/>
          <a:ln>
            <a:noFill/>
          </a:ln>
        </p:spPr>
        <p:txBody>
          <a:bodyPr spcFirstLastPara="1" wrap="square" lIns="91425" tIns="45700" rIns="91425" bIns="45700" anchor="t" anchorCtr="0">
            <a:normAutofit/>
          </a:bodyPr>
          <a:lstStyle/>
          <a:p>
            <a:pPr marL="457200" lvl="0" indent="-320040" algn="just" rtl="0">
              <a:lnSpc>
                <a:spcPct val="100000"/>
              </a:lnSpc>
              <a:spcBef>
                <a:spcPts val="1000"/>
              </a:spcBef>
              <a:spcAft>
                <a:spcPts val="0"/>
              </a:spcAft>
              <a:buSzPct val="53087"/>
              <a:buChar char="►"/>
            </a:pP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As the name suggests, Virtual Personal Assistants assist in finding useful information, when asked via text or voice.  Few of the major applications of Machine Learning here are:</a:t>
            </a:r>
            <a:endParaRPr sz="2400"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ct val="103225"/>
              <a:buFont typeface="Arial"/>
              <a:buChar char="•"/>
            </a:pPr>
            <a:r>
              <a:rPr lang="en-US" sz="2400" b="1" i="0" dirty="0">
                <a:solidFill>
                  <a:schemeClr val="tx1"/>
                </a:solidFill>
                <a:latin typeface="Times New Roman" panose="02020603050405020304" pitchFamily="18" charset="0"/>
                <a:ea typeface="Open Sans"/>
                <a:cs typeface="Times New Roman" panose="02020603050405020304" pitchFamily="18" charset="0"/>
                <a:sym typeface="Open Sans"/>
              </a:rPr>
              <a:t>Speech Recognition, Speech to Text Conversion, Text to Speech Conversion</a:t>
            </a:r>
            <a:endParaRPr sz="2400" b="1" dirty="0">
              <a:solidFill>
                <a:schemeClr val="tx1"/>
              </a:solidFill>
              <a:latin typeface="Times New Roman" panose="02020603050405020304" pitchFamily="18" charset="0"/>
              <a:cs typeface="Times New Roman" panose="02020603050405020304" pitchFamily="18" charset="0"/>
            </a:endParaRPr>
          </a:p>
          <a:p>
            <a:pPr marL="457200" lvl="0" indent="-320040" algn="just" rtl="0">
              <a:lnSpc>
                <a:spcPct val="100000"/>
              </a:lnSpc>
              <a:spcBef>
                <a:spcPts val="1000"/>
              </a:spcBef>
              <a:spcAft>
                <a:spcPts val="0"/>
              </a:spcAft>
              <a:buSzPct val="53087"/>
              <a:buChar char="►"/>
            </a:pP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Personal assistant searches for information or recalls your related queries to collect info. Recently personal assistants are being used in </a:t>
            </a:r>
            <a:r>
              <a:rPr lang="en-US" sz="2400" u="sng" dirty="0">
                <a:solidFill>
                  <a:schemeClr val="tx1"/>
                </a:solidFill>
                <a:latin typeface="Times New Roman" panose="02020603050405020304" pitchFamily="18" charset="0"/>
                <a:ea typeface="Open Sans"/>
                <a:cs typeface="Times New Roman" panose="02020603050405020304" pitchFamily="18" charset="0"/>
                <a:sym typeface="Open Sans"/>
                <a:hlinkClick r:id="rId3">
                  <a:extLst>
                    <a:ext uri="{A12FA001-AC4F-418D-AE19-62706E023703}">
                      <ahyp:hlinkClr xmlns:ahyp="http://schemas.microsoft.com/office/drawing/2018/hyperlinkcolor" val="tx"/>
                    </a:ext>
                  </a:extLst>
                </a:hlinkClick>
              </a:rPr>
              <a:t>Chatbots</a:t>
            </a: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 which are being implemented in various food ordering apps, </a:t>
            </a:r>
            <a:r>
              <a:rPr lang="en-US" sz="2400" u="sng" dirty="0">
                <a:solidFill>
                  <a:schemeClr val="tx1"/>
                </a:solidFill>
                <a:latin typeface="Times New Roman" panose="02020603050405020304" pitchFamily="18" charset="0"/>
                <a:ea typeface="Open Sans"/>
                <a:cs typeface="Times New Roman" panose="02020603050405020304" pitchFamily="18" charset="0"/>
                <a:sym typeface="Open Sans"/>
                <a:hlinkClick r:id="rId4">
                  <a:extLst>
                    <a:ext uri="{A12FA001-AC4F-418D-AE19-62706E023703}">
                      <ahyp:hlinkClr xmlns:ahyp="http://schemas.microsoft.com/office/drawing/2018/hyperlinkcolor" val="tx"/>
                    </a:ext>
                  </a:extLst>
                </a:hlinkClick>
              </a:rPr>
              <a:t>online training</a:t>
            </a: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 websites and also in Commuting apps.</a:t>
            </a:r>
            <a:endParaRPr sz="2400" dirty="0">
              <a:solidFill>
                <a:schemeClr val="tx1"/>
              </a:solidFill>
              <a:latin typeface="Times New Roman" panose="02020603050405020304" pitchFamily="18" charset="0"/>
              <a:ea typeface="Open Sans"/>
              <a:cs typeface="Times New Roman" panose="02020603050405020304" pitchFamily="18" charset="0"/>
              <a:sym typeface="Open Sans"/>
            </a:endParaRPr>
          </a:p>
        </p:txBody>
      </p:sp>
      <p:pic>
        <p:nvPicPr>
          <p:cNvPr id="298" name="Google Shape;298;p42"/>
          <p:cNvPicPr preferRelativeResize="0"/>
          <p:nvPr/>
        </p:nvPicPr>
        <p:blipFill rotWithShape="1">
          <a:blip r:embed="rId5">
            <a:alphaModFix/>
          </a:blip>
          <a:srcRect/>
          <a:stretch/>
        </p:blipFill>
        <p:spPr>
          <a:xfrm>
            <a:off x="6686823" y="1047751"/>
            <a:ext cx="4876800" cy="1447800"/>
          </a:xfrm>
          <a:prstGeom prst="rect">
            <a:avLst/>
          </a:prstGeom>
          <a:noFill/>
          <a:ln>
            <a:noFill/>
          </a:ln>
        </p:spPr>
      </p:pic>
      <p:sp>
        <p:nvSpPr>
          <p:cNvPr id="299" name="Google Shape;299;p4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1001712" y="1063625"/>
            <a:ext cx="8761413"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48611"/>
              <a:buNone/>
            </a:pPr>
            <a:r>
              <a:rPr lang="en-US" b="1" dirty="0">
                <a:solidFill>
                  <a:schemeClr val="bg1"/>
                </a:solidFill>
                <a:latin typeface="Times New Roman" panose="02020603050405020304" pitchFamily="18" charset="0"/>
                <a:cs typeface="Times New Roman" panose="02020603050405020304" pitchFamily="18" charset="0"/>
              </a:rPr>
              <a:t>Real-Time Dynamic Pricing</a:t>
            </a:r>
            <a:endParaRPr b="1" dirty="0">
              <a:solidFill>
                <a:schemeClr val="bg1"/>
              </a:solidFill>
              <a:latin typeface="Times New Roman" panose="02020603050405020304" pitchFamily="18" charset="0"/>
              <a:cs typeface="Times New Roman" panose="02020603050405020304" pitchFamily="18" charset="0"/>
            </a:endParaRPr>
          </a:p>
        </p:txBody>
      </p:sp>
      <p:sp>
        <p:nvSpPr>
          <p:cNvPr id="305" name="Google Shape;305;p44"/>
          <p:cNvSpPr txBox="1">
            <a:spLocks noGrp="1"/>
          </p:cNvSpPr>
          <p:nvPr>
            <p:ph type="body" idx="1"/>
          </p:nvPr>
        </p:nvSpPr>
        <p:spPr>
          <a:xfrm>
            <a:off x="329532" y="2215269"/>
            <a:ext cx="11117307" cy="3037062"/>
          </a:xfrm>
          <a:prstGeom prst="rect">
            <a:avLst/>
          </a:prstGeom>
          <a:noFill/>
          <a:ln>
            <a:noFill/>
          </a:ln>
        </p:spPr>
        <p:txBody>
          <a:bodyPr spcFirstLastPara="1" wrap="square" lIns="91425" tIns="45700" rIns="91425" bIns="45700" anchor="t" anchorCtr="0">
            <a:noAutofit/>
          </a:bodyPr>
          <a:lstStyle/>
          <a:p>
            <a:pPr marL="457200" lvl="0" indent="-320040" algn="just" rtl="0">
              <a:lnSpc>
                <a:spcPct val="100000"/>
              </a:lnSpc>
              <a:spcBef>
                <a:spcPts val="1000"/>
              </a:spcBef>
              <a:spcAft>
                <a:spcPts val="0"/>
              </a:spcAft>
              <a:buSzPts val="1440"/>
              <a:buChar char="►"/>
            </a:pP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When booking a </a:t>
            </a:r>
            <a:r>
              <a:rPr lang="en-US" sz="2400" b="1" dirty="0">
                <a:solidFill>
                  <a:schemeClr val="tx1"/>
                </a:solidFill>
                <a:latin typeface="Times New Roman" panose="02020603050405020304" pitchFamily="18" charset="0"/>
                <a:ea typeface="Open Sans"/>
                <a:cs typeface="Times New Roman" panose="02020603050405020304" pitchFamily="18" charset="0"/>
                <a:sym typeface="Open Sans"/>
              </a:rPr>
              <a:t>flight ticket to travel on New Year’s Eve</a:t>
            </a: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 or while hiring an </a:t>
            </a:r>
            <a:r>
              <a:rPr lang="en-US" sz="2400" b="1" dirty="0">
                <a:solidFill>
                  <a:schemeClr val="tx1"/>
                </a:solidFill>
                <a:latin typeface="Times New Roman" panose="02020603050405020304" pitchFamily="18" charset="0"/>
                <a:ea typeface="Open Sans"/>
                <a:cs typeface="Times New Roman" panose="02020603050405020304" pitchFamily="18" charset="0"/>
                <a:sym typeface="Open Sans"/>
              </a:rPr>
              <a:t>Uber</a:t>
            </a: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 in the </a:t>
            </a:r>
            <a:r>
              <a:rPr lang="en-US" sz="2400" b="1" dirty="0">
                <a:solidFill>
                  <a:schemeClr val="tx1"/>
                </a:solidFill>
                <a:latin typeface="Times New Roman" panose="02020603050405020304" pitchFamily="18" charset="0"/>
                <a:ea typeface="Open Sans"/>
                <a:cs typeface="Times New Roman" panose="02020603050405020304" pitchFamily="18" charset="0"/>
                <a:sym typeface="Open Sans"/>
              </a:rPr>
              <a:t>peak office hours</a:t>
            </a:r>
            <a:r>
              <a:rPr lang="en-US" sz="2400" dirty="0">
                <a:solidFill>
                  <a:schemeClr val="tx1"/>
                </a:solidFill>
                <a:latin typeface="Times New Roman" panose="02020603050405020304" pitchFamily="18" charset="0"/>
                <a:ea typeface="Open Sans"/>
                <a:cs typeface="Times New Roman" panose="02020603050405020304" pitchFamily="18" charset="0"/>
                <a:sym typeface="Open Sans"/>
              </a:rPr>
              <a:t>, you see a big gap between the normal pricing and pricing for that particular occasion. Generally, companies charge surge prices whenever the demand is high.</a:t>
            </a:r>
            <a:endParaRPr sz="2400" dirty="0">
              <a:solidFill>
                <a:schemeClr val="tx1"/>
              </a:solidFill>
              <a:latin typeface="Times New Roman" panose="02020603050405020304" pitchFamily="18" charset="0"/>
              <a:ea typeface="Open Sans"/>
              <a:cs typeface="Times New Roman" panose="02020603050405020304" pitchFamily="18" charset="0"/>
              <a:sym typeface="Open Sans"/>
            </a:endParaRPr>
          </a:p>
        </p:txBody>
      </p:sp>
      <p:pic>
        <p:nvPicPr>
          <p:cNvPr id="306" name="Google Shape;306;p44"/>
          <p:cNvPicPr preferRelativeResize="0"/>
          <p:nvPr/>
        </p:nvPicPr>
        <p:blipFill rotWithShape="1">
          <a:blip r:embed="rId3">
            <a:alphaModFix/>
          </a:blip>
          <a:srcRect/>
          <a:stretch/>
        </p:blipFill>
        <p:spPr>
          <a:xfrm>
            <a:off x="2600710" y="4041298"/>
            <a:ext cx="8422104" cy="2422066"/>
          </a:xfrm>
          <a:prstGeom prst="rect">
            <a:avLst/>
          </a:prstGeom>
          <a:noFill/>
          <a:ln>
            <a:noFill/>
          </a:ln>
        </p:spPr>
      </p:pic>
      <p:sp>
        <p:nvSpPr>
          <p:cNvPr id="307" name="Google Shape;307;p4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1843</Words>
  <Application>Microsoft Office PowerPoint</Application>
  <PresentationFormat>Widescreen</PresentationFormat>
  <Paragraphs>219</Paragraphs>
  <Slides>39</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Open Sans</vt:lpstr>
      <vt:lpstr>Times New Roman</vt:lpstr>
      <vt:lpstr>Wingdings</vt:lpstr>
      <vt:lpstr>Gill Sans</vt:lpstr>
      <vt:lpstr>Times</vt:lpstr>
      <vt:lpstr>Century Gothic</vt:lpstr>
      <vt:lpstr>Arial</vt:lpstr>
      <vt:lpstr>Roboto</vt:lpstr>
      <vt:lpstr>Noto Sans Symbols</vt:lpstr>
      <vt:lpstr>Ion Boardroom</vt:lpstr>
      <vt:lpstr>Expectation Setting   Machine Learning– BCS602</vt:lpstr>
      <vt:lpstr>Agenda</vt:lpstr>
      <vt:lpstr>AI &amp; ML Introduction</vt:lpstr>
      <vt:lpstr>Importance of the subject</vt:lpstr>
      <vt:lpstr>PowerPoint Presentation</vt:lpstr>
      <vt:lpstr>Google Maps’ Traffic  Prediction</vt:lpstr>
      <vt:lpstr>Products  Recommendations </vt:lpstr>
      <vt:lpstr>Virtual Personal  Assistants </vt:lpstr>
      <vt:lpstr>Real-Time Dynamic Pricing</vt:lpstr>
      <vt:lpstr>Applications of Machine Learning</vt:lpstr>
      <vt:lpstr>Difference</vt:lpstr>
      <vt:lpstr>PowerPoint Presentation</vt:lpstr>
      <vt:lpstr>Examples: Supervised Learning</vt:lpstr>
      <vt:lpstr>Example : Unsupervised Learning</vt:lpstr>
      <vt:lpstr>Reinforcement Learning</vt:lpstr>
      <vt:lpstr>Reinforcement Learning</vt:lpstr>
      <vt:lpstr>PowerPoint Presentation</vt:lpstr>
      <vt:lpstr>Online Video Streaming (Netflix)</vt:lpstr>
      <vt:lpstr>Course Objectives</vt:lpstr>
      <vt:lpstr>Pre-requisites</vt:lpstr>
      <vt:lpstr>Course Outcomes</vt:lpstr>
      <vt:lpstr>Program Outcomes as defined by NBA (PO)</vt:lpstr>
      <vt:lpstr>Program Outcomes as defined by NBA (PO)</vt:lpstr>
      <vt:lpstr>PowerPoint Presentation</vt:lpstr>
      <vt:lpstr>Program Specific Objectives(PSO)</vt:lpstr>
      <vt:lpstr>CO-PO Mapping</vt:lpstr>
      <vt:lpstr>Text books and Reference books</vt:lpstr>
      <vt:lpstr>Overview of Lesson Plan</vt:lpstr>
      <vt:lpstr>Experience of Past batch students </vt:lpstr>
      <vt:lpstr>Expected Classroom Behaviour</vt:lpstr>
      <vt:lpstr>Evaluation Guidelines</vt:lpstr>
      <vt:lpstr>Assessment Schedule</vt:lpstr>
      <vt:lpstr>Best Practices</vt:lpstr>
      <vt:lpstr>  Some Useful Links </vt:lpstr>
      <vt:lpstr>Weblinks and Video Lectures (e-Resources) </vt:lpstr>
      <vt:lpstr>Opportunities for Masters in Machine Learning</vt:lpstr>
      <vt:lpstr>Different job roles in  Machine Learning</vt:lpstr>
      <vt:lpstr>Job Opportunities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Prem Kumar Ramesh</dc:creator>
  <cp:lastModifiedBy>Nidhi Joshi Parsai</cp:lastModifiedBy>
  <cp:revision>4</cp:revision>
  <dcterms:created xsi:type="dcterms:W3CDTF">2020-07-30T07:33:12Z</dcterms:created>
  <dcterms:modified xsi:type="dcterms:W3CDTF">2026-06-17T06:44:18Z</dcterms:modified>
</cp:coreProperties>
</file>